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9" r:id="rId1"/>
  </p:sldMasterIdLst>
  <p:notesMasterIdLst>
    <p:notesMasterId r:id="rId21"/>
  </p:notesMasterIdLst>
  <p:sldIdLst>
    <p:sldId id="442" r:id="rId2"/>
    <p:sldId id="258" r:id="rId3"/>
    <p:sldId id="259" r:id="rId4"/>
    <p:sldId id="280" r:id="rId5"/>
    <p:sldId id="287" r:id="rId6"/>
    <p:sldId id="282" r:id="rId7"/>
    <p:sldId id="441" r:id="rId8"/>
    <p:sldId id="285" r:id="rId9"/>
    <p:sldId id="286" r:id="rId10"/>
    <p:sldId id="289" r:id="rId11"/>
    <p:sldId id="446" r:id="rId12"/>
    <p:sldId id="434" r:id="rId13"/>
    <p:sldId id="448" r:id="rId14"/>
    <p:sldId id="431" r:id="rId15"/>
    <p:sldId id="432" r:id="rId16"/>
    <p:sldId id="445" r:id="rId17"/>
    <p:sldId id="435" r:id="rId18"/>
    <p:sldId id="450" r:id="rId19"/>
    <p:sldId id="449"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195F11D-1EC6-4D09-9B39-5EBAD8FE19EB}" v="148" dt="2025-06-16T17:58:38.52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191" autoAdjust="0"/>
    <p:restoredTop sz="73346" autoAdjust="0"/>
  </p:normalViewPr>
  <p:slideViewPr>
    <p:cSldViewPr snapToGrid="0">
      <p:cViewPr>
        <p:scale>
          <a:sx n="60" d="100"/>
          <a:sy n="60" d="100"/>
        </p:scale>
        <p:origin x="1170" y="-150"/>
      </p:cViewPr>
      <p:guideLst/>
    </p:cSldViewPr>
  </p:slideViewPr>
  <p:notesTextViewPr>
    <p:cViewPr>
      <p:scale>
        <a:sx n="3" d="2"/>
        <a:sy n="3" d="2"/>
      </p:scale>
      <p:origin x="0" y="-1056"/>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nford Bowman" userId="6ede3e4e1afbea80" providerId="LiveId" clId="{4195F11D-1EC6-4D09-9B39-5EBAD8FE19EB}"/>
    <pc:docChg chg="undo custSel addSld delSld modSld sldOrd">
      <pc:chgData name="Stanford Bowman" userId="6ede3e4e1afbea80" providerId="LiveId" clId="{4195F11D-1EC6-4D09-9B39-5EBAD8FE19EB}" dt="2025-06-16T17:58:38.528" v="765"/>
      <pc:docMkLst>
        <pc:docMk/>
      </pc:docMkLst>
      <pc:sldChg chg="modSp del mod setBg">
        <pc:chgData name="Stanford Bowman" userId="6ede3e4e1afbea80" providerId="LiveId" clId="{4195F11D-1EC6-4D09-9B39-5EBAD8FE19EB}" dt="2025-06-16T16:38:29.246" v="268" actId="47"/>
        <pc:sldMkLst>
          <pc:docMk/>
          <pc:sldMk cId="1489854816" sldId="257"/>
        </pc:sldMkLst>
        <pc:spChg chg="mod">
          <ac:chgData name="Stanford Bowman" userId="6ede3e4e1afbea80" providerId="LiveId" clId="{4195F11D-1EC6-4D09-9B39-5EBAD8FE19EB}" dt="2025-06-16T01:10:27.801" v="143" actId="14100"/>
          <ac:spMkLst>
            <pc:docMk/>
            <pc:sldMk cId="1489854816" sldId="257"/>
            <ac:spMk id="3" creationId="{4DCCD9D9-8D1A-CACF-AE1F-04B90B5AB242}"/>
          </ac:spMkLst>
        </pc:spChg>
        <pc:spChg chg="mod">
          <ac:chgData name="Stanford Bowman" userId="6ede3e4e1afbea80" providerId="LiveId" clId="{4195F11D-1EC6-4D09-9B39-5EBAD8FE19EB}" dt="2025-06-16T01:08:59.005" v="140" actId="404"/>
          <ac:spMkLst>
            <pc:docMk/>
            <pc:sldMk cId="1489854816" sldId="257"/>
            <ac:spMk id="13" creationId="{BCD9752A-E484-9E7E-52EC-5AF1536C7C68}"/>
          </ac:spMkLst>
        </pc:spChg>
      </pc:sldChg>
      <pc:sldChg chg="modSp mod modNotesTx">
        <pc:chgData name="Stanford Bowman" userId="6ede3e4e1afbea80" providerId="LiveId" clId="{4195F11D-1EC6-4D09-9B39-5EBAD8FE19EB}" dt="2025-06-16T16:39:41.027" v="271" actId="404"/>
        <pc:sldMkLst>
          <pc:docMk/>
          <pc:sldMk cId="2139203408" sldId="258"/>
        </pc:sldMkLst>
        <pc:spChg chg="mod">
          <ac:chgData name="Stanford Bowman" userId="6ede3e4e1afbea80" providerId="LiveId" clId="{4195F11D-1EC6-4D09-9B39-5EBAD8FE19EB}" dt="2025-06-16T01:21:54.187" v="154" actId="14100"/>
          <ac:spMkLst>
            <pc:docMk/>
            <pc:sldMk cId="2139203408" sldId="258"/>
            <ac:spMk id="4" creationId="{A52A4FB0-55AB-5041-464B-5D21F97983B7}"/>
          </ac:spMkLst>
        </pc:spChg>
        <pc:spChg chg="mod">
          <ac:chgData name="Stanford Bowman" userId="6ede3e4e1afbea80" providerId="LiveId" clId="{4195F11D-1EC6-4D09-9B39-5EBAD8FE19EB}" dt="2025-06-16T16:39:41.027" v="271" actId="404"/>
          <ac:spMkLst>
            <pc:docMk/>
            <pc:sldMk cId="2139203408" sldId="258"/>
            <ac:spMk id="8" creationId="{143BE764-A303-F010-B591-63BECC8E9675}"/>
          </ac:spMkLst>
        </pc:spChg>
        <pc:picChg chg="mod">
          <ac:chgData name="Stanford Bowman" userId="6ede3e4e1afbea80" providerId="LiveId" clId="{4195F11D-1EC6-4D09-9B39-5EBAD8FE19EB}" dt="2025-06-16T01:19:59.602" v="148" actId="14826"/>
          <ac:picMkLst>
            <pc:docMk/>
            <pc:sldMk cId="2139203408" sldId="258"/>
            <ac:picMk id="3" creationId="{C8904F43-497D-644C-FB34-45E51B7B67DC}"/>
          </ac:picMkLst>
        </pc:picChg>
      </pc:sldChg>
      <pc:sldChg chg="addSp modSp mod">
        <pc:chgData name="Stanford Bowman" userId="6ede3e4e1afbea80" providerId="LiveId" clId="{4195F11D-1EC6-4D09-9B39-5EBAD8FE19EB}" dt="2025-06-16T01:32:38.938" v="202" actId="14100"/>
        <pc:sldMkLst>
          <pc:docMk/>
          <pc:sldMk cId="977864066" sldId="259"/>
        </pc:sldMkLst>
        <pc:spChg chg="mod">
          <ac:chgData name="Stanford Bowman" userId="6ede3e4e1afbea80" providerId="LiveId" clId="{4195F11D-1EC6-4D09-9B39-5EBAD8FE19EB}" dt="2025-06-16T01:24:28.363" v="162"/>
          <ac:spMkLst>
            <pc:docMk/>
            <pc:sldMk cId="977864066" sldId="259"/>
            <ac:spMk id="2" creationId="{1B71E8E3-5EE4-7E78-A751-20E8625145EA}"/>
          </ac:spMkLst>
        </pc:spChg>
        <pc:spChg chg="mod">
          <ac:chgData name="Stanford Bowman" userId="6ede3e4e1afbea80" providerId="LiveId" clId="{4195F11D-1EC6-4D09-9B39-5EBAD8FE19EB}" dt="2025-06-16T01:32:38.938" v="202" actId="14100"/>
          <ac:spMkLst>
            <pc:docMk/>
            <pc:sldMk cId="977864066" sldId="259"/>
            <ac:spMk id="3" creationId="{77C2BC16-8967-5F33-B934-7A9199F4370C}"/>
          </ac:spMkLst>
        </pc:spChg>
        <pc:spChg chg="add mod">
          <ac:chgData name="Stanford Bowman" userId="6ede3e4e1afbea80" providerId="LiveId" clId="{4195F11D-1EC6-4D09-9B39-5EBAD8FE19EB}" dt="2025-06-16T01:32:33.419" v="201" actId="14100"/>
          <ac:spMkLst>
            <pc:docMk/>
            <pc:sldMk cId="977864066" sldId="259"/>
            <ac:spMk id="7" creationId="{CC8F18F0-4DF1-8C08-74C1-1ACD624ED128}"/>
          </ac:spMkLst>
        </pc:spChg>
      </pc:sldChg>
      <pc:sldChg chg="addSp modSp mod setBg modNotes">
        <pc:chgData name="Stanford Bowman" userId="6ede3e4e1afbea80" providerId="LiveId" clId="{4195F11D-1EC6-4D09-9B39-5EBAD8FE19EB}" dt="2025-06-16T16:35:19.061" v="252" actId="113"/>
        <pc:sldMkLst>
          <pc:docMk/>
          <pc:sldMk cId="77023992" sldId="280"/>
        </pc:sldMkLst>
        <pc:graphicFrameChg chg="add mod modGraphic">
          <ac:chgData name="Stanford Bowman" userId="6ede3e4e1afbea80" providerId="LiveId" clId="{4195F11D-1EC6-4D09-9B39-5EBAD8FE19EB}" dt="2025-06-16T16:35:19.061" v="252" actId="113"/>
          <ac:graphicFrameMkLst>
            <pc:docMk/>
            <pc:sldMk cId="77023992" sldId="280"/>
            <ac:graphicFrameMk id="3" creationId="{8272A11D-1900-0856-2BB9-D84F6CA0DCA2}"/>
          </ac:graphicFrameMkLst>
        </pc:graphicFrameChg>
        <pc:graphicFrameChg chg="mod modGraphic">
          <ac:chgData name="Stanford Bowman" userId="6ede3e4e1afbea80" providerId="LiveId" clId="{4195F11D-1EC6-4D09-9B39-5EBAD8FE19EB}" dt="2025-06-16T16:28:34.926" v="221"/>
          <ac:graphicFrameMkLst>
            <pc:docMk/>
            <pc:sldMk cId="77023992" sldId="280"/>
            <ac:graphicFrameMk id="12" creationId="{95518BAA-62C1-0315-8892-BDF52A6B4927}"/>
          </ac:graphicFrameMkLst>
        </pc:graphicFrameChg>
      </pc:sldChg>
      <pc:sldChg chg="addSp delSp modSp mod modNotes modNotesTx">
        <pc:chgData name="Stanford Bowman" userId="6ede3e4e1afbea80" providerId="LiveId" clId="{4195F11D-1EC6-4D09-9B39-5EBAD8FE19EB}" dt="2025-06-16T16:47:12.616" v="345"/>
        <pc:sldMkLst>
          <pc:docMk/>
          <pc:sldMk cId="3007852981" sldId="282"/>
        </pc:sldMkLst>
        <pc:spChg chg="add mod">
          <ac:chgData name="Stanford Bowman" userId="6ede3e4e1afbea80" providerId="LiveId" clId="{4195F11D-1EC6-4D09-9B39-5EBAD8FE19EB}" dt="2025-06-16T16:46:55.808" v="342" actId="1076"/>
          <ac:spMkLst>
            <pc:docMk/>
            <pc:sldMk cId="3007852981" sldId="282"/>
            <ac:spMk id="4" creationId="{3E749E89-C49D-2F7D-0FB7-16177DE82264}"/>
          </ac:spMkLst>
        </pc:spChg>
        <pc:spChg chg="del mod">
          <ac:chgData name="Stanford Bowman" userId="6ede3e4e1afbea80" providerId="LiveId" clId="{4195F11D-1EC6-4D09-9B39-5EBAD8FE19EB}" dt="2025-06-16T16:44:43.232" v="325" actId="478"/>
          <ac:spMkLst>
            <pc:docMk/>
            <pc:sldMk cId="3007852981" sldId="282"/>
            <ac:spMk id="10" creationId="{FA88CC38-81CF-F5BB-82A5-5B5AE90D95E3}"/>
          </ac:spMkLst>
        </pc:spChg>
        <pc:spChg chg="topLvl">
          <ac:chgData name="Stanford Bowman" userId="6ede3e4e1afbea80" providerId="LiveId" clId="{4195F11D-1EC6-4D09-9B39-5EBAD8FE19EB}" dt="2025-06-16T16:42:21.509" v="302" actId="478"/>
          <ac:spMkLst>
            <pc:docMk/>
            <pc:sldMk cId="3007852981" sldId="282"/>
            <ac:spMk id="14" creationId="{9B9E50F3-D54B-BA3D-57A8-29B45B07D44F}"/>
          </ac:spMkLst>
        </pc:spChg>
        <pc:spChg chg="del mod topLvl">
          <ac:chgData name="Stanford Bowman" userId="6ede3e4e1afbea80" providerId="LiveId" clId="{4195F11D-1EC6-4D09-9B39-5EBAD8FE19EB}" dt="2025-06-16T16:42:21.509" v="302" actId="478"/>
          <ac:spMkLst>
            <pc:docMk/>
            <pc:sldMk cId="3007852981" sldId="282"/>
            <ac:spMk id="15" creationId="{FDE2515F-B52E-F482-18D1-85621F00DD85}"/>
          </ac:spMkLst>
        </pc:spChg>
        <pc:grpChg chg="del">
          <ac:chgData name="Stanford Bowman" userId="6ede3e4e1afbea80" providerId="LiveId" clId="{4195F11D-1EC6-4D09-9B39-5EBAD8FE19EB}" dt="2025-06-16T16:42:21.509" v="302" actId="478"/>
          <ac:grpSpMkLst>
            <pc:docMk/>
            <pc:sldMk cId="3007852981" sldId="282"/>
            <ac:grpSpMk id="13" creationId="{64D46E8D-C1B0-AE1B-E7E6-FA4C5D25589F}"/>
          </ac:grpSpMkLst>
        </pc:grpChg>
        <pc:graphicFrameChg chg="mod modGraphic">
          <ac:chgData name="Stanford Bowman" userId="6ede3e4e1afbea80" providerId="LiveId" clId="{4195F11D-1EC6-4D09-9B39-5EBAD8FE19EB}" dt="2025-06-16T16:47:12.616" v="345"/>
          <ac:graphicFrameMkLst>
            <pc:docMk/>
            <pc:sldMk cId="3007852981" sldId="282"/>
            <ac:graphicFrameMk id="12" creationId="{95518BAA-62C1-0315-8892-BDF52A6B4927}"/>
          </ac:graphicFrameMkLst>
        </pc:graphicFrameChg>
      </pc:sldChg>
      <pc:sldChg chg="addSp delSp modSp mod modNotesTx">
        <pc:chgData name="Stanford Bowman" userId="6ede3e4e1afbea80" providerId="LiveId" clId="{4195F11D-1EC6-4D09-9B39-5EBAD8FE19EB}" dt="2025-06-16T17:03:55.540" v="408" actId="6549"/>
        <pc:sldMkLst>
          <pc:docMk/>
          <pc:sldMk cId="2283239657" sldId="285"/>
        </pc:sldMkLst>
        <pc:spChg chg="mod">
          <ac:chgData name="Stanford Bowman" userId="6ede3e4e1afbea80" providerId="LiveId" clId="{4195F11D-1EC6-4D09-9B39-5EBAD8FE19EB}" dt="2025-06-16T16:52:52.206" v="368"/>
          <ac:spMkLst>
            <pc:docMk/>
            <pc:sldMk cId="2283239657" sldId="285"/>
            <ac:spMk id="2" creationId="{1B71E8E3-5EE4-7E78-A751-20E8625145EA}"/>
          </ac:spMkLst>
        </pc:spChg>
        <pc:spChg chg="mod">
          <ac:chgData name="Stanford Bowman" userId="6ede3e4e1afbea80" providerId="LiveId" clId="{4195F11D-1EC6-4D09-9B39-5EBAD8FE19EB}" dt="2025-06-16T16:54:05.917" v="371" actId="1076"/>
          <ac:spMkLst>
            <pc:docMk/>
            <pc:sldMk cId="2283239657" sldId="285"/>
            <ac:spMk id="3" creationId="{77C2BC16-8967-5F33-B934-7A9199F4370C}"/>
          </ac:spMkLst>
        </pc:spChg>
        <pc:spChg chg="del mod">
          <ac:chgData name="Stanford Bowman" userId="6ede3e4e1afbea80" providerId="LiveId" clId="{4195F11D-1EC6-4D09-9B39-5EBAD8FE19EB}" dt="2025-06-16T16:54:12.465" v="372" actId="478"/>
          <ac:spMkLst>
            <pc:docMk/>
            <pc:sldMk cId="2283239657" sldId="285"/>
            <ac:spMk id="14" creationId="{5873348C-193E-D338-237F-0513FFE67C3C}"/>
          </ac:spMkLst>
        </pc:spChg>
        <pc:spChg chg="del mod">
          <ac:chgData name="Stanford Bowman" userId="6ede3e4e1afbea80" providerId="LiveId" clId="{4195F11D-1EC6-4D09-9B39-5EBAD8FE19EB}" dt="2025-06-16T16:52:34.735" v="365" actId="478"/>
          <ac:spMkLst>
            <pc:docMk/>
            <pc:sldMk cId="2283239657" sldId="285"/>
            <ac:spMk id="15" creationId="{D25178E4-6B68-5285-9DA7-EC44747525F3}"/>
          </ac:spMkLst>
        </pc:spChg>
        <pc:grpChg chg="add mod">
          <ac:chgData name="Stanford Bowman" userId="6ede3e4e1afbea80" providerId="LiveId" clId="{4195F11D-1EC6-4D09-9B39-5EBAD8FE19EB}" dt="2025-06-16T16:56:00.610" v="392" actId="339"/>
          <ac:grpSpMkLst>
            <pc:docMk/>
            <pc:sldMk cId="2283239657" sldId="285"/>
            <ac:grpSpMk id="7" creationId="{6CB1ECED-9085-2B71-79EC-4865E3ACB64F}"/>
          </ac:grpSpMkLst>
        </pc:grpChg>
        <pc:picChg chg="mod">
          <ac:chgData name="Stanford Bowman" userId="6ede3e4e1afbea80" providerId="LiveId" clId="{4195F11D-1EC6-4D09-9B39-5EBAD8FE19EB}" dt="2025-06-16T16:56:05.074" v="393" actId="208"/>
          <ac:picMkLst>
            <pc:docMk/>
            <pc:sldMk cId="2283239657" sldId="285"/>
            <ac:picMk id="4" creationId="{146CBDD0-C566-C3B7-1309-7A828259FB76}"/>
          </ac:picMkLst>
        </pc:picChg>
        <pc:picChg chg="add mod">
          <ac:chgData name="Stanford Bowman" userId="6ede3e4e1afbea80" providerId="LiveId" clId="{4195F11D-1EC6-4D09-9B39-5EBAD8FE19EB}" dt="2025-06-16T16:56:05.074" v="393" actId="208"/>
          <ac:picMkLst>
            <pc:docMk/>
            <pc:sldMk cId="2283239657" sldId="285"/>
            <ac:picMk id="6" creationId="{B9EDFA2D-3D13-9512-85CE-BCC41263D28C}"/>
          </ac:picMkLst>
        </pc:picChg>
      </pc:sldChg>
      <pc:sldChg chg="addSp modSp mod modNotesTx">
        <pc:chgData name="Stanford Bowman" userId="6ede3e4e1afbea80" providerId="LiveId" clId="{4195F11D-1EC6-4D09-9B39-5EBAD8FE19EB}" dt="2025-06-16T17:13:49.811" v="490" actId="14826"/>
        <pc:sldMkLst>
          <pc:docMk/>
          <pc:sldMk cId="3213661842" sldId="286"/>
        </pc:sldMkLst>
        <pc:spChg chg="mod">
          <ac:chgData name="Stanford Bowman" userId="6ede3e4e1afbea80" providerId="LiveId" clId="{4195F11D-1EC6-4D09-9B39-5EBAD8FE19EB}" dt="2025-06-16T17:06:40.509" v="429" actId="1076"/>
          <ac:spMkLst>
            <pc:docMk/>
            <pc:sldMk cId="3213661842" sldId="286"/>
            <ac:spMk id="3" creationId="{77C2BC16-8967-5F33-B934-7A9199F4370C}"/>
          </ac:spMkLst>
        </pc:spChg>
        <pc:spChg chg="add mod">
          <ac:chgData name="Stanford Bowman" userId="6ede3e4e1afbea80" providerId="LiveId" clId="{4195F11D-1EC6-4D09-9B39-5EBAD8FE19EB}" dt="2025-06-16T17:10:43.065" v="472" actId="1038"/>
          <ac:spMkLst>
            <pc:docMk/>
            <pc:sldMk cId="3213661842" sldId="286"/>
            <ac:spMk id="6" creationId="{E5256969-A73C-C42B-1542-DE04F2FEBFB7}"/>
          </ac:spMkLst>
        </pc:spChg>
        <pc:spChg chg="mod">
          <ac:chgData name="Stanford Bowman" userId="6ede3e4e1afbea80" providerId="LiveId" clId="{4195F11D-1EC6-4D09-9B39-5EBAD8FE19EB}" dt="2025-06-16T17:07:38.310" v="438" actId="1076"/>
          <ac:spMkLst>
            <pc:docMk/>
            <pc:sldMk cId="3213661842" sldId="286"/>
            <ac:spMk id="7" creationId="{8B63107F-A822-6A2F-E1B7-D3A1718AF395}"/>
          </ac:spMkLst>
        </pc:spChg>
        <pc:spChg chg="mod">
          <ac:chgData name="Stanford Bowman" userId="6ede3e4e1afbea80" providerId="LiveId" clId="{4195F11D-1EC6-4D09-9B39-5EBAD8FE19EB}" dt="2025-06-16T17:11:32.796" v="479" actId="14100"/>
          <ac:spMkLst>
            <pc:docMk/>
            <pc:sldMk cId="3213661842" sldId="286"/>
            <ac:spMk id="9" creationId="{6F5B1D82-0C71-2C18-ABF1-AE6A820A7CC5}"/>
          </ac:spMkLst>
        </pc:spChg>
        <pc:picChg chg="mod">
          <ac:chgData name="Stanford Bowman" userId="6ede3e4e1afbea80" providerId="LiveId" clId="{4195F11D-1EC6-4D09-9B39-5EBAD8FE19EB}" dt="2025-06-16T17:13:49.811" v="490" actId="14826"/>
          <ac:picMkLst>
            <pc:docMk/>
            <pc:sldMk cId="3213661842" sldId="286"/>
            <ac:picMk id="5" creationId="{0FA06E49-108C-A2F9-5D14-47EC8A7F042C}"/>
          </ac:picMkLst>
        </pc:picChg>
        <pc:cxnChg chg="add mod">
          <ac:chgData name="Stanford Bowman" userId="6ede3e4e1afbea80" providerId="LiveId" clId="{4195F11D-1EC6-4D09-9B39-5EBAD8FE19EB}" dt="2025-06-16T17:11:04.925" v="477" actId="1037"/>
          <ac:cxnSpMkLst>
            <pc:docMk/>
            <pc:sldMk cId="3213661842" sldId="286"/>
            <ac:cxnSpMk id="8" creationId="{5CC04163-D7C1-30FF-ABB5-2C8F18F64A4A}"/>
          </ac:cxnSpMkLst>
        </pc:cxnChg>
      </pc:sldChg>
      <pc:sldChg chg="delSp modSp mod delAnim modNotesTx">
        <pc:chgData name="Stanford Bowman" userId="6ede3e4e1afbea80" providerId="LiveId" clId="{4195F11D-1EC6-4D09-9B39-5EBAD8FE19EB}" dt="2025-06-16T16:41:12.525" v="298" actId="6549"/>
        <pc:sldMkLst>
          <pc:docMk/>
          <pc:sldMk cId="1049649296" sldId="287"/>
        </pc:sldMkLst>
        <pc:spChg chg="del">
          <ac:chgData name="Stanford Bowman" userId="6ede3e4e1afbea80" providerId="LiveId" clId="{4195F11D-1EC6-4D09-9B39-5EBAD8FE19EB}" dt="2025-06-16T16:37:46.355" v="261" actId="478"/>
          <ac:spMkLst>
            <pc:docMk/>
            <pc:sldMk cId="1049649296" sldId="287"/>
            <ac:spMk id="5" creationId="{DDFC17AF-A8E8-7EE1-32FE-88E6F22878D4}"/>
          </ac:spMkLst>
        </pc:spChg>
        <pc:spChg chg="mod">
          <ac:chgData name="Stanford Bowman" userId="6ede3e4e1afbea80" providerId="LiveId" clId="{4195F11D-1EC6-4D09-9B39-5EBAD8FE19EB}" dt="2025-06-16T16:40:54.119" v="287" actId="1038"/>
          <ac:spMkLst>
            <pc:docMk/>
            <pc:sldMk cId="1049649296" sldId="287"/>
            <ac:spMk id="11" creationId="{2F916DEB-061F-DEE7-C3D5-27D66BC03671}"/>
          </ac:spMkLst>
        </pc:spChg>
        <pc:picChg chg="del">
          <ac:chgData name="Stanford Bowman" userId="6ede3e4e1afbea80" providerId="LiveId" clId="{4195F11D-1EC6-4D09-9B39-5EBAD8FE19EB}" dt="2025-06-16T16:36:44.987" v="254" actId="478"/>
          <ac:picMkLst>
            <pc:docMk/>
            <pc:sldMk cId="1049649296" sldId="287"/>
            <ac:picMk id="10" creationId="{C1EC6811-ECFF-F167-917E-98874DFE0FB9}"/>
          </ac:picMkLst>
        </pc:picChg>
        <pc:picChg chg="del">
          <ac:chgData name="Stanford Bowman" userId="6ede3e4e1afbea80" providerId="LiveId" clId="{4195F11D-1EC6-4D09-9B39-5EBAD8FE19EB}" dt="2025-06-16T16:36:44.987" v="254" actId="478"/>
          <ac:picMkLst>
            <pc:docMk/>
            <pc:sldMk cId="1049649296" sldId="287"/>
            <ac:picMk id="13" creationId="{C544633E-06FA-3251-CA58-CF0B888480B2}"/>
          </ac:picMkLst>
        </pc:picChg>
        <pc:picChg chg="del">
          <ac:chgData name="Stanford Bowman" userId="6ede3e4e1afbea80" providerId="LiveId" clId="{4195F11D-1EC6-4D09-9B39-5EBAD8FE19EB}" dt="2025-06-16T16:36:44.987" v="254" actId="478"/>
          <ac:picMkLst>
            <pc:docMk/>
            <pc:sldMk cId="1049649296" sldId="287"/>
            <ac:picMk id="14" creationId="{9890F641-D9B0-B1D2-9A62-7E71D1AF53D2}"/>
          </ac:picMkLst>
        </pc:picChg>
        <pc:picChg chg="del">
          <ac:chgData name="Stanford Bowman" userId="6ede3e4e1afbea80" providerId="LiveId" clId="{4195F11D-1EC6-4D09-9B39-5EBAD8FE19EB}" dt="2025-06-16T16:36:44.987" v="254" actId="478"/>
          <ac:picMkLst>
            <pc:docMk/>
            <pc:sldMk cId="1049649296" sldId="287"/>
            <ac:picMk id="15" creationId="{E682E54B-9411-9AD1-7F76-6744A161E327}"/>
          </ac:picMkLst>
        </pc:picChg>
        <pc:picChg chg="del">
          <ac:chgData name="Stanford Bowman" userId="6ede3e4e1afbea80" providerId="LiveId" clId="{4195F11D-1EC6-4D09-9B39-5EBAD8FE19EB}" dt="2025-06-16T16:36:44.987" v="254" actId="478"/>
          <ac:picMkLst>
            <pc:docMk/>
            <pc:sldMk cId="1049649296" sldId="287"/>
            <ac:picMk id="16" creationId="{24E90D64-E7AB-8B15-5B79-3BDAB6B603A3}"/>
          </ac:picMkLst>
        </pc:picChg>
        <pc:picChg chg="del">
          <ac:chgData name="Stanford Bowman" userId="6ede3e4e1afbea80" providerId="LiveId" clId="{4195F11D-1EC6-4D09-9B39-5EBAD8FE19EB}" dt="2025-06-16T16:36:44.987" v="254" actId="478"/>
          <ac:picMkLst>
            <pc:docMk/>
            <pc:sldMk cId="1049649296" sldId="287"/>
            <ac:picMk id="17" creationId="{75D0804B-A1D9-8A38-7178-52CEFC4BC5F8}"/>
          </ac:picMkLst>
        </pc:picChg>
        <pc:picChg chg="del">
          <ac:chgData name="Stanford Bowman" userId="6ede3e4e1afbea80" providerId="LiveId" clId="{4195F11D-1EC6-4D09-9B39-5EBAD8FE19EB}" dt="2025-06-16T16:36:44.987" v="254" actId="478"/>
          <ac:picMkLst>
            <pc:docMk/>
            <pc:sldMk cId="1049649296" sldId="287"/>
            <ac:picMk id="18" creationId="{FE9BDC07-57DD-C840-C8D2-6E19D9FD4DC3}"/>
          </ac:picMkLst>
        </pc:picChg>
        <pc:cxnChg chg="mod">
          <ac:chgData name="Stanford Bowman" userId="6ede3e4e1afbea80" providerId="LiveId" clId="{4195F11D-1EC6-4D09-9B39-5EBAD8FE19EB}" dt="2025-06-16T16:41:02.080" v="297" actId="1037"/>
          <ac:cxnSpMkLst>
            <pc:docMk/>
            <pc:sldMk cId="1049649296" sldId="287"/>
            <ac:cxnSpMk id="7" creationId="{6FA6480E-F333-D81F-ACE2-B77DBA84DB04}"/>
          </ac:cxnSpMkLst>
        </pc:cxnChg>
      </pc:sldChg>
      <pc:sldChg chg="addSp delSp modSp mod">
        <pc:chgData name="Stanford Bowman" userId="6ede3e4e1afbea80" providerId="LiveId" clId="{4195F11D-1EC6-4D09-9B39-5EBAD8FE19EB}" dt="2025-06-16T17:36:37.113" v="667" actId="167"/>
        <pc:sldMkLst>
          <pc:docMk/>
          <pc:sldMk cId="1263034773" sldId="289"/>
        </pc:sldMkLst>
        <pc:spChg chg="mod">
          <ac:chgData name="Stanford Bowman" userId="6ede3e4e1afbea80" providerId="LiveId" clId="{4195F11D-1EC6-4D09-9B39-5EBAD8FE19EB}" dt="2025-06-16T17:15:59.819" v="497" actId="1076"/>
          <ac:spMkLst>
            <pc:docMk/>
            <pc:sldMk cId="1263034773" sldId="289"/>
            <ac:spMk id="3" creationId="{BD90AFB3-CDB8-ABB3-27B0-DD2B8D724A92}"/>
          </ac:spMkLst>
        </pc:spChg>
        <pc:spChg chg="mod">
          <ac:chgData name="Stanford Bowman" userId="6ede3e4e1afbea80" providerId="LiveId" clId="{4195F11D-1EC6-4D09-9B39-5EBAD8FE19EB}" dt="2025-06-16T17:21:53.494" v="531" actId="27636"/>
          <ac:spMkLst>
            <pc:docMk/>
            <pc:sldMk cId="1263034773" sldId="289"/>
            <ac:spMk id="4" creationId="{6B23B896-0450-1478-E8C2-3F855299224E}"/>
          </ac:spMkLst>
        </pc:spChg>
        <pc:spChg chg="mod">
          <ac:chgData name="Stanford Bowman" userId="6ede3e4e1afbea80" providerId="LiveId" clId="{4195F11D-1EC6-4D09-9B39-5EBAD8FE19EB}" dt="2025-06-16T17:23:55.281" v="564"/>
          <ac:spMkLst>
            <pc:docMk/>
            <pc:sldMk cId="1263034773" sldId="289"/>
            <ac:spMk id="5" creationId="{30C654AB-A098-10F8-E65C-363BA0977DBC}"/>
          </ac:spMkLst>
        </pc:spChg>
        <pc:picChg chg="del">
          <ac:chgData name="Stanford Bowman" userId="6ede3e4e1afbea80" providerId="LiveId" clId="{4195F11D-1EC6-4D09-9B39-5EBAD8FE19EB}" dt="2025-06-16T17:36:30.103" v="665" actId="478"/>
          <ac:picMkLst>
            <pc:docMk/>
            <pc:sldMk cId="1263034773" sldId="289"/>
            <ac:picMk id="2" creationId="{F6C4BE12-26E5-2713-4940-AA7A17D37CEE}"/>
          </ac:picMkLst>
        </pc:picChg>
        <pc:picChg chg="add mod ord">
          <ac:chgData name="Stanford Bowman" userId="6ede3e4e1afbea80" providerId="LiveId" clId="{4195F11D-1EC6-4D09-9B39-5EBAD8FE19EB}" dt="2025-06-16T17:36:37.113" v="667" actId="167"/>
          <ac:picMkLst>
            <pc:docMk/>
            <pc:sldMk cId="1263034773" sldId="289"/>
            <ac:picMk id="6" creationId="{1FE5D881-63B6-9F7F-E807-67FA4B0C2E9D}"/>
          </ac:picMkLst>
        </pc:picChg>
        <pc:cxnChg chg="mod">
          <ac:chgData name="Stanford Bowman" userId="6ede3e4e1afbea80" providerId="LiveId" clId="{4195F11D-1EC6-4D09-9B39-5EBAD8FE19EB}" dt="2025-06-16T17:22:00.598" v="548" actId="1038"/>
          <ac:cxnSpMkLst>
            <pc:docMk/>
            <pc:sldMk cId="1263034773" sldId="289"/>
            <ac:cxnSpMk id="10" creationId="{54955AB3-C013-7CB0-E296-0BD8FE480C15}"/>
          </ac:cxnSpMkLst>
        </pc:cxnChg>
      </pc:sldChg>
      <pc:sldChg chg="del">
        <pc:chgData name="Stanford Bowman" userId="6ede3e4e1afbea80" providerId="LiveId" clId="{4195F11D-1EC6-4D09-9B39-5EBAD8FE19EB}" dt="2025-06-16T17:17:20.396" v="504" actId="47"/>
        <pc:sldMkLst>
          <pc:docMk/>
          <pc:sldMk cId="302755266" sldId="290"/>
        </pc:sldMkLst>
      </pc:sldChg>
      <pc:sldChg chg="addSp delSp modSp mod modNotes modNotesTx">
        <pc:chgData name="Stanford Bowman" userId="6ede3e4e1afbea80" providerId="LiveId" clId="{4195F11D-1EC6-4D09-9B39-5EBAD8FE19EB}" dt="2025-06-16T17:39:51.337" v="685" actId="167"/>
        <pc:sldMkLst>
          <pc:docMk/>
          <pc:sldMk cId="1145517130" sldId="431"/>
        </pc:sldMkLst>
        <pc:spChg chg="mod">
          <ac:chgData name="Stanford Bowman" userId="6ede3e4e1afbea80" providerId="LiveId" clId="{4195F11D-1EC6-4D09-9B39-5EBAD8FE19EB}" dt="2025-06-16T17:39:17.441" v="682" actId="1076"/>
          <ac:spMkLst>
            <pc:docMk/>
            <pc:sldMk cId="1145517130" sldId="431"/>
            <ac:spMk id="10" creationId="{518AFB20-9777-AA9F-F8E6-7CEE53032E5F}"/>
          </ac:spMkLst>
        </pc:spChg>
        <pc:spChg chg="del mod">
          <ac:chgData name="Stanford Bowman" userId="6ede3e4e1afbea80" providerId="LiveId" clId="{4195F11D-1EC6-4D09-9B39-5EBAD8FE19EB}" dt="2025-06-16T17:39:31.984" v="683" actId="478"/>
          <ac:spMkLst>
            <pc:docMk/>
            <pc:sldMk cId="1145517130" sldId="431"/>
            <ac:spMk id="13" creationId="{7376678E-2699-EBC2-566E-9DA79F4ED6D6}"/>
          </ac:spMkLst>
        </pc:spChg>
        <pc:spChg chg="del mod">
          <ac:chgData name="Stanford Bowman" userId="6ede3e4e1afbea80" providerId="LiveId" clId="{4195F11D-1EC6-4D09-9B39-5EBAD8FE19EB}" dt="2025-06-16T17:39:31.984" v="683" actId="478"/>
          <ac:spMkLst>
            <pc:docMk/>
            <pc:sldMk cId="1145517130" sldId="431"/>
            <ac:spMk id="17" creationId="{5CAC7D75-B437-1F30-582A-E6F12C19FA1F}"/>
          </ac:spMkLst>
        </pc:spChg>
        <pc:graphicFrameChg chg="mod">
          <ac:chgData name="Stanford Bowman" userId="6ede3e4e1afbea80" providerId="LiveId" clId="{4195F11D-1EC6-4D09-9B39-5EBAD8FE19EB}" dt="2025-06-16T17:39:17.441" v="682" actId="1076"/>
          <ac:graphicFrameMkLst>
            <pc:docMk/>
            <pc:sldMk cId="1145517130" sldId="431"/>
            <ac:graphicFrameMk id="12" creationId="{95518BAA-62C1-0315-8892-BDF52A6B4927}"/>
          </ac:graphicFrameMkLst>
        </pc:graphicFrameChg>
        <pc:picChg chg="add mod ord">
          <ac:chgData name="Stanford Bowman" userId="6ede3e4e1afbea80" providerId="LiveId" clId="{4195F11D-1EC6-4D09-9B39-5EBAD8FE19EB}" dt="2025-06-16T17:39:51.337" v="685" actId="167"/>
          <ac:picMkLst>
            <pc:docMk/>
            <pc:sldMk cId="1145517130" sldId="431"/>
            <ac:picMk id="2" creationId="{C0C1457C-70F3-A22D-72A6-7D773997F971}"/>
          </ac:picMkLst>
        </pc:picChg>
        <pc:picChg chg="del">
          <ac:chgData name="Stanford Bowman" userId="6ede3e4e1afbea80" providerId="LiveId" clId="{4195F11D-1EC6-4D09-9B39-5EBAD8FE19EB}" dt="2025-06-16T17:37:09.873" v="669" actId="478"/>
          <ac:picMkLst>
            <pc:docMk/>
            <pc:sldMk cId="1145517130" sldId="431"/>
            <ac:picMk id="18" creationId="{9EBFFD9A-E719-5D9C-8CDB-16130ABF4CC1}"/>
          </ac:picMkLst>
        </pc:picChg>
      </pc:sldChg>
      <pc:sldChg chg="modSp mod modNotes modNotesTx">
        <pc:chgData name="Stanford Bowman" userId="6ede3e4e1afbea80" providerId="LiveId" clId="{4195F11D-1EC6-4D09-9B39-5EBAD8FE19EB}" dt="2025-06-16T17:45:26.928" v="700" actId="14100"/>
        <pc:sldMkLst>
          <pc:docMk/>
          <pc:sldMk cId="0" sldId="432"/>
        </pc:sldMkLst>
        <pc:spChg chg="mod">
          <ac:chgData name="Stanford Bowman" userId="6ede3e4e1afbea80" providerId="LiveId" clId="{4195F11D-1EC6-4D09-9B39-5EBAD8FE19EB}" dt="2025-06-16T17:43:11.326" v="690" actId="6549"/>
          <ac:spMkLst>
            <pc:docMk/>
            <pc:sldMk cId="0" sldId="432"/>
            <ac:spMk id="2" creationId="{75B69C23-6560-82C9-80C0-1FF1CB21FF8C}"/>
          </ac:spMkLst>
        </pc:spChg>
        <pc:spChg chg="mod">
          <ac:chgData name="Stanford Bowman" userId="6ede3e4e1afbea80" providerId="LiveId" clId="{4195F11D-1EC6-4D09-9B39-5EBAD8FE19EB}" dt="2025-06-16T17:45:08.933" v="697" actId="14826"/>
          <ac:spMkLst>
            <pc:docMk/>
            <pc:sldMk cId="0" sldId="432"/>
            <ac:spMk id="5" creationId="{BCE7E621-3846-E15D-FAB7-E082266253F6}"/>
          </ac:spMkLst>
        </pc:spChg>
        <pc:spChg chg="mod">
          <ac:chgData name="Stanford Bowman" userId="6ede3e4e1afbea80" providerId="LiveId" clId="{4195F11D-1EC6-4D09-9B39-5EBAD8FE19EB}" dt="2025-06-16T17:44:02.675" v="695" actId="6549"/>
          <ac:spMkLst>
            <pc:docMk/>
            <pc:sldMk cId="0" sldId="432"/>
            <ac:spMk id="6" creationId="{82C01810-1B81-4DB7-803B-568937633E50}"/>
          </ac:spMkLst>
        </pc:spChg>
        <pc:spChg chg="mod">
          <ac:chgData name="Stanford Bowman" userId="6ede3e4e1afbea80" providerId="LiveId" clId="{4195F11D-1EC6-4D09-9B39-5EBAD8FE19EB}" dt="2025-06-16T17:43:24.594" v="691"/>
          <ac:spMkLst>
            <pc:docMk/>
            <pc:sldMk cId="0" sldId="432"/>
            <ac:spMk id="12" creationId="{3E001B44-E7BD-77BC-9425-71DDB2C4470E}"/>
          </ac:spMkLst>
        </pc:spChg>
        <pc:spChg chg="mod">
          <ac:chgData name="Stanford Bowman" userId="6ede3e4e1afbea80" providerId="LiveId" clId="{4195F11D-1EC6-4D09-9B39-5EBAD8FE19EB}" dt="2025-06-16T17:42:41.277" v="688"/>
          <ac:spMkLst>
            <pc:docMk/>
            <pc:sldMk cId="0" sldId="432"/>
            <ac:spMk id="15" creationId="{B378EF2D-0FE3-87DA-93CB-0D4FF316A144}"/>
          </ac:spMkLst>
        </pc:spChg>
        <pc:grpChg chg="mod">
          <ac:chgData name="Stanford Bowman" userId="6ede3e4e1afbea80" providerId="LiveId" clId="{4195F11D-1EC6-4D09-9B39-5EBAD8FE19EB}" dt="2025-06-16T17:45:26.928" v="700" actId="14100"/>
          <ac:grpSpMkLst>
            <pc:docMk/>
            <pc:sldMk cId="0" sldId="432"/>
            <ac:grpSpMk id="7" creationId="{37BF20D9-3D77-A1CD-F516-262A65C4043E}"/>
          </ac:grpSpMkLst>
        </pc:grpChg>
      </pc:sldChg>
      <pc:sldChg chg="addSp delSp modSp mod">
        <pc:chgData name="Stanford Bowman" userId="6ede3e4e1afbea80" providerId="LiveId" clId="{4195F11D-1EC6-4D09-9B39-5EBAD8FE19EB}" dt="2025-06-16T17:31:46.377" v="613" actId="732"/>
        <pc:sldMkLst>
          <pc:docMk/>
          <pc:sldMk cId="3191676586" sldId="434"/>
        </pc:sldMkLst>
        <pc:spChg chg="del">
          <ac:chgData name="Stanford Bowman" userId="6ede3e4e1afbea80" providerId="LiveId" clId="{4195F11D-1EC6-4D09-9B39-5EBAD8FE19EB}" dt="2025-06-16T17:28:14.356" v="579" actId="478"/>
          <ac:spMkLst>
            <pc:docMk/>
            <pc:sldMk cId="3191676586" sldId="434"/>
            <ac:spMk id="3" creationId="{B456B492-D871-CC57-D1C0-9BE06EFCD67D}"/>
          </ac:spMkLst>
        </pc:spChg>
        <pc:spChg chg="mod">
          <ac:chgData name="Stanford Bowman" userId="6ede3e4e1afbea80" providerId="LiveId" clId="{4195F11D-1EC6-4D09-9B39-5EBAD8FE19EB}" dt="2025-06-16T17:26:51.053" v="575" actId="14100"/>
          <ac:spMkLst>
            <pc:docMk/>
            <pc:sldMk cId="3191676586" sldId="434"/>
            <ac:spMk id="8" creationId="{B00D1B18-554F-60BC-6CBB-EE1865BE88B8}"/>
          </ac:spMkLst>
        </pc:spChg>
        <pc:spChg chg="mod">
          <ac:chgData name="Stanford Bowman" userId="6ede3e4e1afbea80" providerId="LiveId" clId="{4195F11D-1EC6-4D09-9B39-5EBAD8FE19EB}" dt="2025-06-16T17:30:42.567" v="606" actId="1036"/>
          <ac:spMkLst>
            <pc:docMk/>
            <pc:sldMk cId="3191676586" sldId="434"/>
            <ac:spMk id="9" creationId="{CBEADB29-5CC9-B7AF-FDB6-351027B9895B}"/>
          </ac:spMkLst>
        </pc:spChg>
        <pc:spChg chg="add mod">
          <ac:chgData name="Stanford Bowman" userId="6ede3e4e1afbea80" providerId="LiveId" clId="{4195F11D-1EC6-4D09-9B39-5EBAD8FE19EB}" dt="2025-06-16T17:24:24.576" v="566"/>
          <ac:spMkLst>
            <pc:docMk/>
            <pc:sldMk cId="3191676586" sldId="434"/>
            <ac:spMk id="10" creationId="{D4FA624F-1734-F510-EB74-1237FEBAE1B4}"/>
          </ac:spMkLst>
        </pc:spChg>
        <pc:spChg chg="mod">
          <ac:chgData name="Stanford Bowman" userId="6ede3e4e1afbea80" providerId="LiveId" clId="{4195F11D-1EC6-4D09-9B39-5EBAD8FE19EB}" dt="2025-06-16T17:27:15.418" v="577"/>
          <ac:spMkLst>
            <pc:docMk/>
            <pc:sldMk cId="3191676586" sldId="434"/>
            <ac:spMk id="25" creationId="{CD653B91-CA79-309E-20E9-1E82F3788D15}"/>
          </ac:spMkLst>
        </pc:spChg>
        <pc:graphicFrameChg chg="add mod">
          <ac:chgData name="Stanford Bowman" userId="6ede3e4e1afbea80" providerId="LiveId" clId="{4195F11D-1EC6-4D09-9B39-5EBAD8FE19EB}" dt="2025-06-16T17:24:21.594" v="565"/>
          <ac:graphicFrameMkLst>
            <pc:docMk/>
            <pc:sldMk cId="3191676586" sldId="434"/>
            <ac:graphicFrameMk id="5" creationId="{0BA45A19-0EBF-3A03-DA7B-8B0A65774333}"/>
          </ac:graphicFrameMkLst>
        </pc:graphicFrameChg>
        <pc:graphicFrameChg chg="add mod">
          <ac:chgData name="Stanford Bowman" userId="6ede3e4e1afbea80" providerId="LiveId" clId="{4195F11D-1EC6-4D09-9B39-5EBAD8FE19EB}" dt="2025-06-16T17:24:21.594" v="565"/>
          <ac:graphicFrameMkLst>
            <pc:docMk/>
            <pc:sldMk cId="3191676586" sldId="434"/>
            <ac:graphicFrameMk id="6" creationId="{D4CCE070-ECB2-0635-A60E-1330F72BE687}"/>
          </ac:graphicFrameMkLst>
        </pc:graphicFrameChg>
        <pc:picChg chg="mod ord modCrop">
          <ac:chgData name="Stanford Bowman" userId="6ede3e4e1afbea80" providerId="LiveId" clId="{4195F11D-1EC6-4D09-9B39-5EBAD8FE19EB}" dt="2025-06-16T17:31:46.377" v="613" actId="732"/>
          <ac:picMkLst>
            <pc:docMk/>
            <pc:sldMk cId="3191676586" sldId="434"/>
            <ac:picMk id="4" creationId="{FB71BA8F-0208-7E02-2D6A-83E90B2F2107}"/>
          </ac:picMkLst>
        </pc:picChg>
        <pc:cxnChg chg="mod">
          <ac:chgData name="Stanford Bowman" userId="6ede3e4e1afbea80" providerId="LiveId" clId="{4195F11D-1EC6-4D09-9B39-5EBAD8FE19EB}" dt="2025-06-16T17:29:48.222" v="599" actId="14100"/>
          <ac:cxnSpMkLst>
            <pc:docMk/>
            <pc:sldMk cId="3191676586" sldId="434"/>
            <ac:cxnSpMk id="7" creationId="{88509B2D-EECC-201C-04DC-276DDDD06EDE}"/>
          </ac:cxnSpMkLst>
        </pc:cxnChg>
      </pc:sldChg>
      <pc:sldChg chg="addSp delSp modSp mod delAnim modNotes modNotesTx">
        <pc:chgData name="Stanford Bowman" userId="6ede3e4e1afbea80" providerId="LiveId" clId="{4195F11D-1EC6-4D09-9B39-5EBAD8FE19EB}" dt="2025-06-16T17:56:12.633" v="749" actId="1076"/>
        <pc:sldMkLst>
          <pc:docMk/>
          <pc:sldMk cId="1953000954" sldId="435"/>
        </pc:sldMkLst>
        <pc:spChg chg="del mod">
          <ac:chgData name="Stanford Bowman" userId="6ede3e4e1afbea80" providerId="LiveId" clId="{4195F11D-1EC6-4D09-9B39-5EBAD8FE19EB}" dt="2025-06-16T17:52:43.081" v="720" actId="478"/>
          <ac:spMkLst>
            <pc:docMk/>
            <pc:sldMk cId="1953000954" sldId="435"/>
            <ac:spMk id="2" creationId="{340889A7-8B12-DA50-4509-EC9BFC57130C}"/>
          </ac:spMkLst>
        </pc:spChg>
        <pc:spChg chg="mod">
          <ac:chgData name="Stanford Bowman" userId="6ede3e4e1afbea80" providerId="LiveId" clId="{4195F11D-1EC6-4D09-9B39-5EBAD8FE19EB}" dt="2025-06-16T17:54:43.796" v="724" actId="20577"/>
          <ac:spMkLst>
            <pc:docMk/>
            <pc:sldMk cId="1953000954" sldId="435"/>
            <ac:spMk id="3" creationId="{C173528E-EDC8-4FBE-9BE9-878B206B957E}"/>
          </ac:spMkLst>
        </pc:spChg>
        <pc:spChg chg="mod">
          <ac:chgData name="Stanford Bowman" userId="6ede3e4e1afbea80" providerId="LiveId" clId="{4195F11D-1EC6-4D09-9B39-5EBAD8FE19EB}" dt="2025-06-16T17:56:12.633" v="749" actId="1076"/>
          <ac:spMkLst>
            <pc:docMk/>
            <pc:sldMk cId="1953000954" sldId="435"/>
            <ac:spMk id="21" creationId="{D5CA7739-1376-4613-8ADE-73CDD8360891}"/>
          </ac:spMkLst>
        </pc:spChg>
        <pc:spChg chg="mod">
          <ac:chgData name="Stanford Bowman" userId="6ede3e4e1afbea80" providerId="LiveId" clId="{4195F11D-1EC6-4D09-9B39-5EBAD8FE19EB}" dt="2025-06-16T17:51:16.281" v="713" actId="27636"/>
          <ac:spMkLst>
            <pc:docMk/>
            <pc:sldMk cId="1953000954" sldId="435"/>
            <ac:spMk id="23" creationId="{4AE1B342-E6EE-45AE-83D4-7797DFEF110B}"/>
          </ac:spMkLst>
        </pc:spChg>
        <pc:spChg chg="mod">
          <ac:chgData name="Stanford Bowman" userId="6ede3e4e1afbea80" providerId="LiveId" clId="{4195F11D-1EC6-4D09-9B39-5EBAD8FE19EB}" dt="2025-06-16T17:56:01.990" v="748" actId="14100"/>
          <ac:spMkLst>
            <pc:docMk/>
            <pc:sldMk cId="1953000954" sldId="435"/>
            <ac:spMk id="24" creationId="{C5AC856C-F84B-4F5B-B75E-528405671DD9}"/>
          </ac:spMkLst>
        </pc:spChg>
        <pc:grpChg chg="del">
          <ac:chgData name="Stanford Bowman" userId="6ede3e4e1afbea80" providerId="LiveId" clId="{4195F11D-1EC6-4D09-9B39-5EBAD8FE19EB}" dt="2025-06-16T17:49:57.790" v="705" actId="478"/>
          <ac:grpSpMkLst>
            <pc:docMk/>
            <pc:sldMk cId="1953000954" sldId="435"/>
            <ac:grpSpMk id="13" creationId="{217BDE8A-13B1-AE7B-E37B-C6E93E602BF1}"/>
          </ac:grpSpMkLst>
        </pc:grpChg>
        <pc:picChg chg="add mod">
          <ac:chgData name="Stanford Bowman" userId="6ede3e4e1afbea80" providerId="LiveId" clId="{4195F11D-1EC6-4D09-9B39-5EBAD8FE19EB}" dt="2025-06-16T17:55:41.474" v="746" actId="1035"/>
          <ac:picMkLst>
            <pc:docMk/>
            <pc:sldMk cId="1953000954" sldId="435"/>
            <ac:picMk id="4" creationId="{A70A51CC-89F1-AF74-89CF-DA6A6EDD0B1A}"/>
          </ac:picMkLst>
        </pc:picChg>
      </pc:sldChg>
      <pc:sldChg chg="del">
        <pc:chgData name="Stanford Bowman" userId="6ede3e4e1afbea80" providerId="LiveId" clId="{4195F11D-1EC6-4D09-9B39-5EBAD8FE19EB}" dt="2025-06-16T17:50:20.010" v="708" actId="47"/>
        <pc:sldMkLst>
          <pc:docMk/>
          <pc:sldMk cId="653288523" sldId="436"/>
        </pc:sldMkLst>
      </pc:sldChg>
      <pc:sldChg chg="modSp mod modNotes modNotesTx">
        <pc:chgData name="Stanford Bowman" userId="6ede3e4e1afbea80" providerId="LiveId" clId="{4195F11D-1EC6-4D09-9B39-5EBAD8FE19EB}" dt="2025-06-16T16:50:41.866" v="361" actId="6549"/>
        <pc:sldMkLst>
          <pc:docMk/>
          <pc:sldMk cId="1383332496" sldId="441"/>
        </pc:sldMkLst>
        <pc:spChg chg="mod">
          <ac:chgData name="Stanford Bowman" userId="6ede3e4e1afbea80" providerId="LiveId" clId="{4195F11D-1EC6-4D09-9B39-5EBAD8FE19EB}" dt="2025-06-16T16:48:36.951" v="346" actId="14826"/>
          <ac:spMkLst>
            <pc:docMk/>
            <pc:sldMk cId="1383332496" sldId="441"/>
            <ac:spMk id="4" creationId="{714DA250-06AB-48E5-4FD2-5DCFAE82A8B7}"/>
          </ac:spMkLst>
        </pc:spChg>
        <pc:spChg chg="mod">
          <ac:chgData name="Stanford Bowman" userId="6ede3e4e1afbea80" providerId="LiveId" clId="{4195F11D-1EC6-4D09-9B39-5EBAD8FE19EB}" dt="2025-06-16T16:50:26.663" v="357" actId="6549"/>
          <ac:spMkLst>
            <pc:docMk/>
            <pc:sldMk cId="1383332496" sldId="441"/>
            <ac:spMk id="7" creationId="{F1B383E2-1286-0C8D-1C63-8D29AF9DCEA2}"/>
          </ac:spMkLst>
        </pc:spChg>
        <pc:grpChg chg="mod">
          <ac:chgData name="Stanford Bowman" userId="6ede3e4e1afbea80" providerId="LiveId" clId="{4195F11D-1EC6-4D09-9B39-5EBAD8FE19EB}" dt="2025-06-16T16:49:51.360" v="352" actId="14100"/>
          <ac:grpSpMkLst>
            <pc:docMk/>
            <pc:sldMk cId="1383332496" sldId="441"/>
            <ac:grpSpMk id="5" creationId="{38A9D8B5-5DA4-A652-3F5E-96B3C97FA96C}"/>
          </ac:grpSpMkLst>
        </pc:grpChg>
        <pc:graphicFrameChg chg="mod modGraphic">
          <ac:chgData name="Stanford Bowman" userId="6ede3e4e1afbea80" providerId="LiveId" clId="{4195F11D-1EC6-4D09-9B39-5EBAD8FE19EB}" dt="2025-06-16T16:50:08.651" v="355"/>
          <ac:graphicFrameMkLst>
            <pc:docMk/>
            <pc:sldMk cId="1383332496" sldId="441"/>
            <ac:graphicFrameMk id="12" creationId="{95518BAA-62C1-0315-8892-BDF52A6B4927}"/>
          </ac:graphicFrameMkLst>
        </pc:graphicFrameChg>
      </pc:sldChg>
      <pc:sldChg chg="addSp delSp modSp mod">
        <pc:chgData name="Stanford Bowman" userId="6ede3e4e1afbea80" providerId="LiveId" clId="{4195F11D-1EC6-4D09-9B39-5EBAD8FE19EB}" dt="2025-06-16T01:06:39.348" v="128" actId="14100"/>
        <pc:sldMkLst>
          <pc:docMk/>
          <pc:sldMk cId="2500046771" sldId="442"/>
        </pc:sldMkLst>
        <pc:spChg chg="mod">
          <ac:chgData name="Stanford Bowman" userId="6ede3e4e1afbea80" providerId="LiveId" clId="{4195F11D-1EC6-4D09-9B39-5EBAD8FE19EB}" dt="2025-06-16T01:03:56.177" v="18" actId="120"/>
          <ac:spMkLst>
            <pc:docMk/>
            <pc:sldMk cId="2500046771" sldId="442"/>
            <ac:spMk id="2" creationId="{80DEB657-2461-51DB-9BF6-5E525ED8968B}"/>
          </ac:spMkLst>
        </pc:spChg>
        <pc:spChg chg="mod">
          <ac:chgData name="Stanford Bowman" userId="6ede3e4e1afbea80" providerId="LiveId" clId="{4195F11D-1EC6-4D09-9B39-5EBAD8FE19EB}" dt="2025-06-16T01:06:39.348" v="128" actId="14100"/>
          <ac:spMkLst>
            <pc:docMk/>
            <pc:sldMk cId="2500046771" sldId="442"/>
            <ac:spMk id="3" creationId="{7450D439-6124-DD3E-3FED-58DE68C1D4EB}"/>
          </ac:spMkLst>
        </pc:spChg>
        <pc:spChg chg="mod ord">
          <ac:chgData name="Stanford Bowman" userId="6ede3e4e1afbea80" providerId="LiveId" clId="{4195F11D-1EC6-4D09-9B39-5EBAD8FE19EB}" dt="2025-06-16T01:05:50.417" v="122"/>
          <ac:spMkLst>
            <pc:docMk/>
            <pc:sldMk cId="2500046771" sldId="442"/>
            <ac:spMk id="14" creationId="{A5F26FE9-3382-FA72-1E27-A0677E604361}"/>
          </ac:spMkLst>
        </pc:spChg>
        <pc:spChg chg="del">
          <ac:chgData name="Stanford Bowman" userId="6ede3e4e1afbea80" providerId="LiveId" clId="{4195F11D-1EC6-4D09-9B39-5EBAD8FE19EB}" dt="2025-06-16T01:03:19.410" v="13" actId="26606"/>
          <ac:spMkLst>
            <pc:docMk/>
            <pc:sldMk cId="2500046771" sldId="442"/>
            <ac:spMk id="19" creationId="{A9BAE969-AB5B-40E1-B33B-79C2DC3654DC}"/>
          </ac:spMkLst>
        </pc:spChg>
        <pc:spChg chg="del">
          <ac:chgData name="Stanford Bowman" userId="6ede3e4e1afbea80" providerId="LiveId" clId="{4195F11D-1EC6-4D09-9B39-5EBAD8FE19EB}" dt="2025-06-16T01:03:19.410" v="13" actId="26606"/>
          <ac:spMkLst>
            <pc:docMk/>
            <pc:sldMk cId="2500046771" sldId="442"/>
            <ac:spMk id="21" creationId="{B0D396E6-2FD6-49D9-946F-4FABC88B6AAF}"/>
          </ac:spMkLst>
        </pc:spChg>
        <pc:spChg chg="add">
          <ac:chgData name="Stanford Bowman" userId="6ede3e4e1afbea80" providerId="LiveId" clId="{4195F11D-1EC6-4D09-9B39-5EBAD8FE19EB}" dt="2025-06-16T01:03:19.410" v="13" actId="26606"/>
          <ac:spMkLst>
            <pc:docMk/>
            <pc:sldMk cId="2500046771" sldId="442"/>
            <ac:spMk id="34" creationId="{4163CBF8-40FB-43C3-9588-E95FB26FDB6E}"/>
          </ac:spMkLst>
        </pc:spChg>
        <pc:grpChg chg="del">
          <ac:chgData name="Stanford Bowman" userId="6ede3e4e1afbea80" providerId="LiveId" clId="{4195F11D-1EC6-4D09-9B39-5EBAD8FE19EB}" dt="2025-06-16T01:03:19.410" v="13" actId="26606"/>
          <ac:grpSpMkLst>
            <pc:docMk/>
            <pc:sldMk cId="2500046771" sldId="442"/>
            <ac:grpSpMk id="23" creationId="{EA356820-4B8B-4A1F-B190-A3FF1AEB6715}"/>
          </ac:grpSpMkLst>
        </pc:grpChg>
        <pc:picChg chg="add mod">
          <ac:chgData name="Stanford Bowman" userId="6ede3e4e1afbea80" providerId="LiveId" clId="{4195F11D-1EC6-4D09-9B39-5EBAD8FE19EB}" dt="2025-06-16T01:05:18.282" v="121" actId="14100"/>
          <ac:picMkLst>
            <pc:docMk/>
            <pc:sldMk cId="2500046771" sldId="442"/>
            <ac:picMk id="4" creationId="{33507966-D393-FE40-E9A5-801B4184D709}"/>
          </ac:picMkLst>
        </pc:picChg>
        <pc:picChg chg="del mod">
          <ac:chgData name="Stanford Bowman" userId="6ede3e4e1afbea80" providerId="LiveId" clId="{4195F11D-1EC6-4D09-9B39-5EBAD8FE19EB}" dt="2025-06-16T01:02:17.272" v="7" actId="478"/>
          <ac:picMkLst>
            <pc:docMk/>
            <pc:sldMk cId="2500046771" sldId="442"/>
            <ac:picMk id="6" creationId="{321017E3-7011-85F1-96CD-B2D3F7E96C3B}"/>
          </ac:picMkLst>
        </pc:picChg>
      </pc:sldChg>
      <pc:sldChg chg="del">
        <pc:chgData name="Stanford Bowman" userId="6ede3e4e1afbea80" providerId="LiveId" clId="{4195F11D-1EC6-4D09-9B39-5EBAD8FE19EB}" dt="2025-06-16T17:56:29.041" v="753" actId="47"/>
        <pc:sldMkLst>
          <pc:docMk/>
          <pc:sldMk cId="3205321368" sldId="443"/>
        </pc:sldMkLst>
      </pc:sldChg>
      <pc:sldChg chg="del">
        <pc:chgData name="Stanford Bowman" userId="6ede3e4e1afbea80" providerId="LiveId" clId="{4195F11D-1EC6-4D09-9B39-5EBAD8FE19EB}" dt="2025-06-16T17:32:28.474" v="614" actId="47"/>
        <pc:sldMkLst>
          <pc:docMk/>
          <pc:sldMk cId="1335876819" sldId="444"/>
        </pc:sldMkLst>
      </pc:sldChg>
      <pc:sldChg chg="delSp modSp mod">
        <pc:chgData name="Stanford Bowman" userId="6ede3e4e1afbea80" providerId="LiveId" clId="{4195F11D-1EC6-4D09-9B39-5EBAD8FE19EB}" dt="2025-06-16T17:49:23.324" v="704" actId="478"/>
        <pc:sldMkLst>
          <pc:docMk/>
          <pc:sldMk cId="486382348" sldId="445"/>
        </pc:sldMkLst>
        <pc:spChg chg="mod">
          <ac:chgData name="Stanford Bowman" userId="6ede3e4e1afbea80" providerId="LiveId" clId="{4195F11D-1EC6-4D09-9B39-5EBAD8FE19EB}" dt="2025-06-16T17:46:28.528" v="702"/>
          <ac:spMkLst>
            <pc:docMk/>
            <pc:sldMk cId="486382348" sldId="445"/>
            <ac:spMk id="16" creationId="{294E4953-98DB-2F5A-B3FB-59CD5DD9A6F6}"/>
          </ac:spMkLst>
        </pc:spChg>
        <pc:spChg chg="mod">
          <ac:chgData name="Stanford Bowman" userId="6ede3e4e1afbea80" providerId="LiveId" clId="{4195F11D-1EC6-4D09-9B39-5EBAD8FE19EB}" dt="2025-06-16T17:49:05.793" v="703" actId="207"/>
          <ac:spMkLst>
            <pc:docMk/>
            <pc:sldMk cId="486382348" sldId="445"/>
            <ac:spMk id="22" creationId="{4676F6D0-DB31-CDF4-CB58-52DCB873ABEF}"/>
          </ac:spMkLst>
        </pc:spChg>
        <pc:picChg chg="del">
          <ac:chgData name="Stanford Bowman" userId="6ede3e4e1afbea80" providerId="LiveId" clId="{4195F11D-1EC6-4D09-9B39-5EBAD8FE19EB}" dt="2025-06-16T17:49:23.324" v="704" actId="478"/>
          <ac:picMkLst>
            <pc:docMk/>
            <pc:sldMk cId="486382348" sldId="445"/>
            <ac:picMk id="6" creationId="{030AF1EB-FEBF-2BF2-1713-8B13EA130352}"/>
          </ac:picMkLst>
        </pc:picChg>
      </pc:sldChg>
      <pc:sldChg chg="addSp delSp modSp add mod modNotesTx">
        <pc:chgData name="Stanford Bowman" userId="6ede3e4e1afbea80" providerId="LiveId" clId="{4195F11D-1EC6-4D09-9B39-5EBAD8FE19EB}" dt="2025-06-16T17:36:06.147" v="664" actId="14100"/>
        <pc:sldMkLst>
          <pc:docMk/>
          <pc:sldMk cId="769905792" sldId="446"/>
        </pc:sldMkLst>
        <pc:spChg chg="mod">
          <ac:chgData name="Stanford Bowman" userId="6ede3e4e1afbea80" providerId="LiveId" clId="{4195F11D-1EC6-4D09-9B39-5EBAD8FE19EB}" dt="2025-06-16T17:18:16.729" v="507"/>
          <ac:spMkLst>
            <pc:docMk/>
            <pc:sldMk cId="769905792" sldId="446"/>
            <ac:spMk id="3" creationId="{678A2D9B-DCC5-50B7-9667-3A9642E6B0B4}"/>
          </ac:spMkLst>
        </pc:spChg>
        <pc:spChg chg="mod">
          <ac:chgData name="Stanford Bowman" userId="6ede3e4e1afbea80" providerId="LiveId" clId="{4195F11D-1EC6-4D09-9B39-5EBAD8FE19EB}" dt="2025-06-16T17:23:27.175" v="563" actId="27636"/>
          <ac:spMkLst>
            <pc:docMk/>
            <pc:sldMk cId="769905792" sldId="446"/>
            <ac:spMk id="4" creationId="{0A81DCD8-941F-3BDB-3018-C2FD8A67DDE5}"/>
          </ac:spMkLst>
        </pc:spChg>
        <pc:spChg chg="mod">
          <ac:chgData name="Stanford Bowman" userId="6ede3e4e1afbea80" providerId="LiveId" clId="{4195F11D-1EC6-4D09-9B39-5EBAD8FE19EB}" dt="2025-06-16T17:23:55.281" v="564"/>
          <ac:spMkLst>
            <pc:docMk/>
            <pc:sldMk cId="769905792" sldId="446"/>
            <ac:spMk id="5" creationId="{4D984E75-3ABC-B66E-BE58-A6E313FD1284}"/>
          </ac:spMkLst>
        </pc:spChg>
        <pc:picChg chg="mod">
          <ac:chgData name="Stanford Bowman" userId="6ede3e4e1afbea80" providerId="LiveId" clId="{4195F11D-1EC6-4D09-9B39-5EBAD8FE19EB}" dt="2025-06-16T17:36:06.147" v="664" actId="14100"/>
          <ac:picMkLst>
            <pc:docMk/>
            <pc:sldMk cId="769905792" sldId="446"/>
            <ac:picMk id="2" creationId="{7326F7D4-8E7E-3D2D-73AB-58BAF9881BFC}"/>
          </ac:picMkLst>
        </pc:picChg>
        <pc:picChg chg="add del">
          <ac:chgData name="Stanford Bowman" userId="6ede3e4e1afbea80" providerId="LiveId" clId="{4195F11D-1EC6-4D09-9B39-5EBAD8FE19EB}" dt="2025-06-16T17:35:24.024" v="637" actId="22"/>
          <ac:picMkLst>
            <pc:docMk/>
            <pc:sldMk cId="769905792" sldId="446"/>
            <ac:picMk id="8" creationId="{B6AB33A7-7F13-1069-4195-6CB3E58AFADE}"/>
          </ac:picMkLst>
        </pc:picChg>
        <pc:cxnChg chg="mod">
          <ac:chgData name="Stanford Bowman" userId="6ede3e4e1afbea80" providerId="LiveId" clId="{4195F11D-1EC6-4D09-9B39-5EBAD8FE19EB}" dt="2025-06-16T17:23:23.121" v="561" actId="1076"/>
          <ac:cxnSpMkLst>
            <pc:docMk/>
            <pc:sldMk cId="769905792" sldId="446"/>
            <ac:cxnSpMk id="10" creationId="{2B1E66F8-D55D-8DE0-42E7-CBDA91C234F0}"/>
          </ac:cxnSpMkLst>
        </pc:cxnChg>
      </pc:sldChg>
      <pc:sldChg chg="modSp del">
        <pc:chgData name="Stanford Bowman" userId="6ede3e4e1afbea80" providerId="LiveId" clId="{4195F11D-1EC6-4D09-9B39-5EBAD8FE19EB}" dt="2025-06-16T16:40:12.751" v="272" actId="47"/>
        <pc:sldMkLst>
          <pc:docMk/>
          <pc:sldMk cId="4228143780" sldId="446"/>
        </pc:sldMkLst>
        <pc:graphicFrameChg chg="mod">
          <ac:chgData name="Stanford Bowman" userId="6ede3e4e1afbea80" providerId="LiveId" clId="{4195F11D-1EC6-4D09-9B39-5EBAD8FE19EB}" dt="2025-06-15T23:25:56.427" v="0"/>
          <ac:graphicFrameMkLst>
            <pc:docMk/>
            <pc:sldMk cId="4228143780" sldId="446"/>
            <ac:graphicFrameMk id="12" creationId="{BF1721D3-8795-527B-B1FF-69490F9AE3C6}"/>
          </ac:graphicFrameMkLst>
        </pc:graphicFrameChg>
      </pc:sldChg>
      <pc:sldChg chg="add del">
        <pc:chgData name="Stanford Bowman" userId="6ede3e4e1afbea80" providerId="LiveId" clId="{4195F11D-1EC6-4D09-9B39-5EBAD8FE19EB}" dt="2025-06-16T17:41:40.732" v="686" actId="47"/>
        <pc:sldMkLst>
          <pc:docMk/>
          <pc:sldMk cId="34570125" sldId="447"/>
        </pc:sldMkLst>
      </pc:sldChg>
      <pc:sldChg chg="modSp add mod modNotesTx">
        <pc:chgData name="Stanford Bowman" userId="6ede3e4e1afbea80" providerId="LiveId" clId="{4195F11D-1EC6-4D09-9B39-5EBAD8FE19EB}" dt="2025-06-16T17:33:45.393" v="634" actId="403"/>
        <pc:sldMkLst>
          <pc:docMk/>
          <pc:sldMk cId="2926183038" sldId="448"/>
        </pc:sldMkLst>
        <pc:spChg chg="mod">
          <ac:chgData name="Stanford Bowman" userId="6ede3e4e1afbea80" providerId="LiveId" clId="{4195F11D-1EC6-4D09-9B39-5EBAD8FE19EB}" dt="2025-06-16T17:33:45.393" v="634" actId="403"/>
          <ac:spMkLst>
            <pc:docMk/>
            <pc:sldMk cId="2926183038" sldId="448"/>
            <ac:spMk id="9" creationId="{06A71205-0172-310A-C852-9CCA3485A9B1}"/>
          </ac:spMkLst>
        </pc:spChg>
      </pc:sldChg>
      <pc:sldChg chg="add ord">
        <pc:chgData name="Stanford Bowman" userId="6ede3e4e1afbea80" providerId="LiveId" clId="{4195F11D-1EC6-4D09-9B39-5EBAD8FE19EB}" dt="2025-06-16T17:56:27.435" v="752"/>
        <pc:sldMkLst>
          <pc:docMk/>
          <pc:sldMk cId="3780215332" sldId="449"/>
        </pc:sldMkLst>
      </pc:sldChg>
      <pc:sldChg chg="modSp add mod modNotes modNotesTx">
        <pc:chgData name="Stanford Bowman" userId="6ede3e4e1afbea80" providerId="LiveId" clId="{4195F11D-1EC6-4D09-9B39-5EBAD8FE19EB}" dt="2025-06-16T17:58:38.528" v="765"/>
        <pc:sldMkLst>
          <pc:docMk/>
          <pc:sldMk cId="3382368702" sldId="450"/>
        </pc:sldMkLst>
        <pc:spChg chg="mod">
          <ac:chgData name="Stanford Bowman" userId="6ede3e4e1afbea80" providerId="LiveId" clId="{4195F11D-1EC6-4D09-9B39-5EBAD8FE19EB}" dt="2025-06-16T17:58:20.735" v="763"/>
          <ac:spMkLst>
            <pc:docMk/>
            <pc:sldMk cId="3382368702" sldId="450"/>
            <ac:spMk id="3" creationId="{5CB204D1-8C31-E539-500B-5FC924A9AB41}"/>
          </ac:spMkLst>
        </pc:spChg>
        <pc:spChg chg="mod">
          <ac:chgData name="Stanford Bowman" userId="6ede3e4e1afbea80" providerId="LiveId" clId="{4195F11D-1EC6-4D09-9B39-5EBAD8FE19EB}" dt="2025-06-16T17:57:58.393" v="762"/>
          <ac:spMkLst>
            <pc:docMk/>
            <pc:sldMk cId="3382368702" sldId="450"/>
            <ac:spMk id="21" creationId="{0C6DCE85-EA3F-2F0C-C84E-1811DEA5498F}"/>
          </ac:spMkLst>
        </pc:spChg>
        <pc:spChg chg="mod">
          <ac:chgData name="Stanford Bowman" userId="6ede3e4e1afbea80" providerId="LiveId" clId="{4195F11D-1EC6-4D09-9B39-5EBAD8FE19EB}" dt="2025-06-16T17:57:30.143" v="760" actId="14100"/>
          <ac:spMkLst>
            <pc:docMk/>
            <pc:sldMk cId="3382368702" sldId="450"/>
            <ac:spMk id="23" creationId="{79E9F953-41A7-E6B7-D183-DB8AF25C2C17}"/>
          </ac:spMkLst>
        </pc:spChg>
        <pc:spChg chg="mod">
          <ac:chgData name="Stanford Bowman" userId="6ede3e4e1afbea80" providerId="LiveId" clId="{4195F11D-1EC6-4D09-9B39-5EBAD8FE19EB}" dt="2025-06-16T17:58:38.528" v="765"/>
          <ac:spMkLst>
            <pc:docMk/>
            <pc:sldMk cId="3382368702" sldId="450"/>
            <ac:spMk id="24" creationId="{79D080B2-5882-DDC8-3A3E-68982319AE07}"/>
          </ac:spMkLst>
        </pc:spChg>
        <pc:picChg chg="mod">
          <ac:chgData name="Stanford Bowman" userId="6ede3e4e1afbea80" providerId="LiveId" clId="{4195F11D-1EC6-4D09-9B39-5EBAD8FE19EB}" dt="2025-06-16T17:58:24.778" v="764" actId="14100"/>
          <ac:picMkLst>
            <pc:docMk/>
            <pc:sldMk cId="3382368702" sldId="450"/>
            <ac:picMk id="4" creationId="{13D4AAE7-469D-7844-8E1A-B172CB88781A}"/>
          </ac:picMkLst>
        </pc:picChg>
      </pc:sldChg>
    </pc:docChg>
  </pc:docChgLst>
  <pc:docChgLst>
    <pc:chgData name="Stanford Bowman" userId="6ede3e4e1afbea80" providerId="LiveId" clId="{E84238C2-1044-482E-A3C6-4FA2D3F619B4}"/>
    <pc:docChg chg="undo custSel addSld delSld modSld sldOrd">
      <pc:chgData name="Stanford Bowman" userId="6ede3e4e1afbea80" providerId="LiveId" clId="{E84238C2-1044-482E-A3C6-4FA2D3F619B4}" dt="2024-10-25T19:36:44.576" v="1335" actId="15"/>
      <pc:docMkLst>
        <pc:docMk/>
      </pc:docMkLst>
      <pc:sldChg chg="addSp delSp modSp del mod setBg modNotesTx">
        <pc:chgData name="Stanford Bowman" userId="6ede3e4e1afbea80" providerId="LiveId" clId="{E84238C2-1044-482E-A3C6-4FA2D3F619B4}" dt="2024-10-25T14:19:28.758" v="762" actId="2696"/>
        <pc:sldMkLst>
          <pc:docMk/>
          <pc:sldMk cId="1479355508" sldId="256"/>
        </pc:sldMkLst>
      </pc:sldChg>
      <pc:sldChg chg="addSp delSp modSp mod setBg modNotesTx">
        <pc:chgData name="Stanford Bowman" userId="6ede3e4e1afbea80" providerId="LiveId" clId="{E84238C2-1044-482E-A3C6-4FA2D3F619B4}" dt="2024-10-25T14:10:24.466" v="689" actId="207"/>
        <pc:sldMkLst>
          <pc:docMk/>
          <pc:sldMk cId="1489854816" sldId="257"/>
        </pc:sldMkLst>
      </pc:sldChg>
      <pc:sldChg chg="addSp delSp modSp mod modNotesTx">
        <pc:chgData name="Stanford Bowman" userId="6ede3e4e1afbea80" providerId="LiveId" clId="{E84238C2-1044-482E-A3C6-4FA2D3F619B4}" dt="2024-10-25T19:34:05.184" v="1314" actId="121"/>
        <pc:sldMkLst>
          <pc:docMk/>
          <pc:sldMk cId="2139203408" sldId="258"/>
        </pc:sldMkLst>
      </pc:sldChg>
      <pc:sldChg chg="addSp delSp modSp mod modNotesTx">
        <pc:chgData name="Stanford Bowman" userId="6ede3e4e1afbea80" providerId="LiveId" clId="{E84238C2-1044-482E-A3C6-4FA2D3F619B4}" dt="2024-10-25T14:50:39.513" v="914" actId="113"/>
        <pc:sldMkLst>
          <pc:docMk/>
          <pc:sldMk cId="977864066" sldId="259"/>
        </pc:sldMkLst>
      </pc:sldChg>
      <pc:sldChg chg="delSp modSp mod setBg modNotes modNotesTx">
        <pc:chgData name="Stanford Bowman" userId="6ede3e4e1afbea80" providerId="LiveId" clId="{E84238C2-1044-482E-A3C6-4FA2D3F619B4}" dt="2024-10-25T14:15:25.257" v="750"/>
        <pc:sldMkLst>
          <pc:docMk/>
          <pc:sldMk cId="77023992" sldId="280"/>
        </pc:sldMkLst>
      </pc:sldChg>
      <pc:sldChg chg="add del">
        <pc:chgData name="Stanford Bowman" userId="6ede3e4e1afbea80" providerId="LiveId" clId="{E84238C2-1044-482E-A3C6-4FA2D3F619B4}" dt="2024-10-25T17:48:22.887" v="1256" actId="47"/>
        <pc:sldMkLst>
          <pc:docMk/>
          <pc:sldMk cId="326770177" sldId="281"/>
        </pc:sldMkLst>
      </pc:sldChg>
      <pc:sldChg chg="addSp delSp modSp del mod modShow modNotes modNotesTx">
        <pc:chgData name="Stanford Bowman" userId="6ede3e4e1afbea80" providerId="LiveId" clId="{E84238C2-1044-482E-A3C6-4FA2D3F619B4}" dt="2024-10-25T16:40:00.665" v="953" actId="2696"/>
        <pc:sldMkLst>
          <pc:docMk/>
          <pc:sldMk cId="2396131219" sldId="281"/>
        </pc:sldMkLst>
      </pc:sldChg>
      <pc:sldChg chg="addSp delSp modSp mod modClrScheme chgLayout modNotes modNotesTx">
        <pc:chgData name="Stanford Bowman" userId="6ede3e4e1afbea80" providerId="LiveId" clId="{E84238C2-1044-482E-A3C6-4FA2D3F619B4}" dt="2024-10-25T14:33:58.015" v="834" actId="14100"/>
        <pc:sldMkLst>
          <pc:docMk/>
          <pc:sldMk cId="3007852981" sldId="282"/>
        </pc:sldMkLst>
      </pc:sldChg>
      <pc:sldChg chg="del">
        <pc:chgData name="Stanford Bowman" userId="6ede3e4e1afbea80" providerId="LiveId" clId="{E84238C2-1044-482E-A3C6-4FA2D3F619B4}" dt="2024-10-23T18:37:42.711" v="322" actId="47"/>
        <pc:sldMkLst>
          <pc:docMk/>
          <pc:sldMk cId="1289981395" sldId="284"/>
        </pc:sldMkLst>
      </pc:sldChg>
      <pc:sldChg chg="addSp delSp modSp mod modNotesTx">
        <pc:chgData name="Stanford Bowman" userId="6ede3e4e1afbea80" providerId="LiveId" clId="{E84238C2-1044-482E-A3C6-4FA2D3F619B4}" dt="2024-10-25T14:43:23.728" v="892" actId="571"/>
        <pc:sldMkLst>
          <pc:docMk/>
          <pc:sldMk cId="2283239657" sldId="285"/>
        </pc:sldMkLst>
      </pc:sldChg>
      <pc:sldChg chg="addSp delSp modSp mod modNotesTx">
        <pc:chgData name="Stanford Bowman" userId="6ede3e4e1afbea80" providerId="LiveId" clId="{E84238C2-1044-482E-A3C6-4FA2D3F619B4}" dt="2024-10-25T14:43:47.027" v="894" actId="14826"/>
        <pc:sldMkLst>
          <pc:docMk/>
          <pc:sldMk cId="3213661842" sldId="286"/>
        </pc:sldMkLst>
      </pc:sldChg>
      <pc:sldChg chg="addSp delSp modSp mod ord modAnim modNotesTx">
        <pc:chgData name="Stanford Bowman" userId="6ede3e4e1afbea80" providerId="LiveId" clId="{E84238C2-1044-482E-A3C6-4FA2D3F619B4}" dt="2024-10-25T16:35:39.717" v="951" actId="6549"/>
        <pc:sldMkLst>
          <pc:docMk/>
          <pc:sldMk cId="1049649296" sldId="287"/>
        </pc:sldMkLst>
      </pc:sldChg>
      <pc:sldChg chg="addSp delSp modSp mod modNotesTx">
        <pc:chgData name="Stanford Bowman" userId="6ede3e4e1afbea80" providerId="LiveId" clId="{E84238C2-1044-482E-A3C6-4FA2D3F619B4}" dt="2024-10-25T19:35:42.622" v="1323" actId="6549"/>
        <pc:sldMkLst>
          <pc:docMk/>
          <pc:sldMk cId="1263034773" sldId="289"/>
        </pc:sldMkLst>
      </pc:sldChg>
      <pc:sldChg chg="addSp delSp modSp mod modNotesTx">
        <pc:chgData name="Stanford Bowman" userId="6ede3e4e1afbea80" providerId="LiveId" clId="{E84238C2-1044-482E-A3C6-4FA2D3F619B4}" dt="2024-10-25T19:36:44.576" v="1335" actId="15"/>
        <pc:sldMkLst>
          <pc:docMk/>
          <pc:sldMk cId="302755266" sldId="290"/>
        </pc:sldMkLst>
      </pc:sldChg>
      <pc:sldChg chg="del">
        <pc:chgData name="Stanford Bowman" userId="6ede3e4e1afbea80" providerId="LiveId" clId="{E84238C2-1044-482E-A3C6-4FA2D3F619B4}" dt="2024-10-23T18:53:02.090" v="509" actId="47"/>
        <pc:sldMkLst>
          <pc:docMk/>
          <pc:sldMk cId="3749501681" sldId="291"/>
        </pc:sldMkLst>
      </pc:sldChg>
      <pc:sldChg chg="addSp delSp modSp del mod">
        <pc:chgData name="Stanford Bowman" userId="6ede3e4e1afbea80" providerId="LiveId" clId="{E84238C2-1044-482E-A3C6-4FA2D3F619B4}" dt="2024-10-25T17:50:16.500" v="1292" actId="47"/>
        <pc:sldMkLst>
          <pc:docMk/>
          <pc:sldMk cId="3907903736" sldId="422"/>
        </pc:sldMkLst>
      </pc:sldChg>
      <pc:sldChg chg="addSp delSp modSp mod modNotesTx">
        <pc:chgData name="Stanford Bowman" userId="6ede3e4e1afbea80" providerId="LiveId" clId="{E84238C2-1044-482E-A3C6-4FA2D3F619B4}" dt="2024-10-25T17:24:52.263" v="1149" actId="14100"/>
        <pc:sldMkLst>
          <pc:docMk/>
          <pc:sldMk cId="1145517130" sldId="431"/>
        </pc:sldMkLst>
      </pc:sldChg>
      <pc:sldChg chg="addSp delSp modSp mod modNotes modNotesTx">
        <pc:chgData name="Stanford Bowman" userId="6ede3e4e1afbea80" providerId="LiveId" clId="{E84238C2-1044-482E-A3C6-4FA2D3F619B4}" dt="2024-10-25T17:14:24.939" v="1077" actId="164"/>
        <pc:sldMkLst>
          <pc:docMk/>
          <pc:sldMk cId="0" sldId="432"/>
        </pc:sldMkLst>
      </pc:sldChg>
      <pc:sldChg chg="addSp delSp modSp del mod modAnim">
        <pc:chgData name="Stanford Bowman" userId="6ede3e4e1afbea80" providerId="LiveId" clId="{E84238C2-1044-482E-A3C6-4FA2D3F619B4}" dt="2024-10-25T17:34:04.201" v="1153" actId="47"/>
        <pc:sldMkLst>
          <pc:docMk/>
          <pc:sldMk cId="2589650232" sldId="433"/>
        </pc:sldMkLst>
      </pc:sldChg>
      <pc:sldChg chg="addSp delSp modSp mod modNotesTx">
        <pc:chgData name="Stanford Bowman" userId="6ede3e4e1afbea80" providerId="LiveId" clId="{E84238C2-1044-482E-A3C6-4FA2D3F619B4}" dt="2024-10-25T17:08:58.746" v="1046" actId="29295"/>
        <pc:sldMkLst>
          <pc:docMk/>
          <pc:sldMk cId="3191676586" sldId="434"/>
        </pc:sldMkLst>
      </pc:sldChg>
      <pc:sldChg chg="addSp delSp modSp mod addAnim delAnim modNotes modNotesTx">
        <pc:chgData name="Stanford Bowman" userId="6ede3e4e1afbea80" providerId="LiveId" clId="{E84238C2-1044-482E-A3C6-4FA2D3F619B4}" dt="2024-10-25T19:34:55.973" v="1316" actId="27636"/>
        <pc:sldMkLst>
          <pc:docMk/>
          <pc:sldMk cId="1953000954" sldId="435"/>
        </pc:sldMkLst>
      </pc:sldChg>
      <pc:sldChg chg="addSp delSp modSp mod modNotesTx">
        <pc:chgData name="Stanford Bowman" userId="6ede3e4e1afbea80" providerId="LiveId" clId="{E84238C2-1044-482E-A3C6-4FA2D3F619B4}" dt="2024-10-25T17:53:32.714" v="1308" actId="20577"/>
        <pc:sldMkLst>
          <pc:docMk/>
          <pc:sldMk cId="653288523" sldId="436"/>
        </pc:sldMkLst>
      </pc:sldChg>
      <pc:sldChg chg="addSp delSp modSp add del mod modNotesTx">
        <pc:chgData name="Stanford Bowman" userId="6ede3e4e1afbea80" providerId="LiveId" clId="{E84238C2-1044-482E-A3C6-4FA2D3F619B4}" dt="2024-10-25T17:24:03.469" v="1148" actId="47"/>
        <pc:sldMkLst>
          <pc:docMk/>
          <pc:sldMk cId="2062548455" sldId="438"/>
        </pc:sldMkLst>
      </pc:sldChg>
      <pc:sldChg chg="del">
        <pc:chgData name="Stanford Bowman" userId="6ede3e4e1afbea80" providerId="LiveId" clId="{E84238C2-1044-482E-A3C6-4FA2D3F619B4}" dt="2024-10-25T17:17:06.055" v="1107" actId="47"/>
        <pc:sldMkLst>
          <pc:docMk/>
          <pc:sldMk cId="3481802090" sldId="439"/>
        </pc:sldMkLst>
      </pc:sldChg>
      <pc:sldChg chg="addSp delSp modSp mod modNotesTx">
        <pc:chgData name="Stanford Bowman" userId="6ede3e4e1afbea80" providerId="LiveId" clId="{E84238C2-1044-482E-A3C6-4FA2D3F619B4}" dt="2024-10-25T17:25:28.206" v="1152" actId="6549"/>
        <pc:sldMkLst>
          <pc:docMk/>
          <pc:sldMk cId="281016798" sldId="440"/>
        </pc:sldMkLst>
      </pc:sldChg>
      <pc:sldChg chg="addSp modSp add mod modNotesTx">
        <pc:chgData name="Stanford Bowman" userId="6ede3e4e1afbea80" providerId="LiveId" clId="{E84238C2-1044-482E-A3C6-4FA2D3F619B4}" dt="2024-10-25T14:36:07.536" v="873" actId="1038"/>
        <pc:sldMkLst>
          <pc:docMk/>
          <pc:sldMk cId="1383332496" sldId="441"/>
        </pc:sldMkLst>
      </pc:sldChg>
      <pc:sldChg chg="modSp add mod">
        <pc:chgData name="Stanford Bowman" userId="6ede3e4e1afbea80" providerId="LiveId" clId="{E84238C2-1044-482E-A3C6-4FA2D3F619B4}" dt="2024-10-25T19:33:39.226" v="1309" actId="121"/>
        <pc:sldMkLst>
          <pc:docMk/>
          <pc:sldMk cId="2500046771" sldId="442"/>
        </pc:sldMkLst>
      </pc:sldChg>
      <pc:sldChg chg="modSp add mod ord">
        <pc:chgData name="Stanford Bowman" userId="6ede3e4e1afbea80" providerId="LiveId" clId="{E84238C2-1044-482E-A3C6-4FA2D3F619B4}" dt="2024-10-25T17:49:12.589" v="1288" actId="207"/>
        <pc:sldMkLst>
          <pc:docMk/>
          <pc:sldMk cId="3205321368" sldId="443"/>
        </pc:sldMkLst>
      </pc:sldChg>
      <pc:sldChg chg="addSp delSp modSp add mod modNotesTx">
        <pc:chgData name="Stanford Bowman" userId="6ede3e4e1afbea80" providerId="LiveId" clId="{E84238C2-1044-482E-A3C6-4FA2D3F619B4}" dt="2024-10-25T17:24:00.659" v="1147"/>
        <pc:sldMkLst>
          <pc:docMk/>
          <pc:sldMk cId="1335876819" sldId="444"/>
        </pc:sldMkLst>
      </pc:sldChg>
      <pc:sldChg chg="add ord">
        <pc:chgData name="Stanford Bowman" userId="6ede3e4e1afbea80" providerId="LiveId" clId="{E84238C2-1044-482E-A3C6-4FA2D3F619B4}" dt="2024-10-25T17:50:14.334" v="1291"/>
        <pc:sldMkLst>
          <pc:docMk/>
          <pc:sldMk cId="486382348" sldId="445"/>
        </pc:sldMkLst>
      </pc:sldChg>
    </pc:docChg>
  </pc:docChgLst>
  <pc:docChgLst>
    <pc:chgData name="Stanford Bowman" userId="6ede3e4e1afbea80" providerId="LiveId" clId="{03A0A9BC-FC9C-4D12-AD9F-CE6081488469}"/>
    <pc:docChg chg="undo custSel addSld delSld modSld sldOrd">
      <pc:chgData name="Stanford Bowman" userId="6ede3e4e1afbea80" providerId="LiveId" clId="{03A0A9BC-FC9C-4D12-AD9F-CE6081488469}" dt="2024-10-30T22:01:03.664" v="489" actId="2696"/>
      <pc:docMkLst>
        <pc:docMk/>
      </pc:docMkLst>
      <pc:sldChg chg="addSp delSp modSp mod">
        <pc:chgData name="Stanford Bowman" userId="6ede3e4e1afbea80" providerId="LiveId" clId="{03A0A9BC-FC9C-4D12-AD9F-CE6081488469}" dt="2024-10-29T23:05:39.216" v="356" actId="21"/>
        <pc:sldMkLst>
          <pc:docMk/>
          <pc:sldMk cId="1489854816" sldId="257"/>
        </pc:sldMkLst>
      </pc:sldChg>
      <pc:sldChg chg="modNotesTx">
        <pc:chgData name="Stanford Bowman" userId="6ede3e4e1afbea80" providerId="LiveId" clId="{03A0A9BC-FC9C-4D12-AD9F-CE6081488469}" dt="2024-10-29T22:54:18.372" v="162"/>
        <pc:sldMkLst>
          <pc:docMk/>
          <pc:sldMk cId="77023992" sldId="280"/>
        </pc:sldMkLst>
      </pc:sldChg>
      <pc:sldChg chg="modNotesTx">
        <pc:chgData name="Stanford Bowman" userId="6ede3e4e1afbea80" providerId="LiveId" clId="{03A0A9BC-FC9C-4D12-AD9F-CE6081488469}" dt="2024-10-29T22:52:32.355" v="149" actId="113"/>
        <pc:sldMkLst>
          <pc:docMk/>
          <pc:sldMk cId="3007852981" sldId="282"/>
        </pc:sldMkLst>
      </pc:sldChg>
      <pc:sldChg chg="modNotesTx">
        <pc:chgData name="Stanford Bowman" userId="6ede3e4e1afbea80" providerId="LiveId" clId="{03A0A9BC-FC9C-4D12-AD9F-CE6081488469}" dt="2024-10-29T22:51:19.729" v="140" actId="6549"/>
        <pc:sldMkLst>
          <pc:docMk/>
          <pc:sldMk cId="2283239657" sldId="285"/>
        </pc:sldMkLst>
      </pc:sldChg>
      <pc:sldChg chg="modNotesTx">
        <pc:chgData name="Stanford Bowman" userId="6ede3e4e1afbea80" providerId="LiveId" clId="{03A0A9BC-FC9C-4D12-AD9F-CE6081488469}" dt="2024-10-29T22:51:58.626" v="145" actId="113"/>
        <pc:sldMkLst>
          <pc:docMk/>
          <pc:sldMk cId="3213661842" sldId="286"/>
        </pc:sldMkLst>
      </pc:sldChg>
      <pc:sldChg chg="modNotesTx">
        <pc:chgData name="Stanford Bowman" userId="6ede3e4e1afbea80" providerId="LiveId" clId="{03A0A9BC-FC9C-4D12-AD9F-CE6081488469}" dt="2024-10-29T22:52:51.858" v="151" actId="113"/>
        <pc:sldMkLst>
          <pc:docMk/>
          <pc:sldMk cId="1049649296" sldId="287"/>
        </pc:sldMkLst>
      </pc:sldChg>
      <pc:sldChg chg="modSp">
        <pc:chgData name="Stanford Bowman" userId="6ede3e4e1afbea80" providerId="LiveId" clId="{03A0A9BC-FC9C-4D12-AD9F-CE6081488469}" dt="2024-10-30T00:16:52.972" v="488"/>
        <pc:sldMkLst>
          <pc:docMk/>
          <pc:sldMk cId="1263034773" sldId="289"/>
        </pc:sldMkLst>
      </pc:sldChg>
      <pc:sldChg chg="modSp modNotesTx">
        <pc:chgData name="Stanford Bowman" userId="6ede3e4e1afbea80" providerId="LiveId" clId="{03A0A9BC-FC9C-4D12-AD9F-CE6081488469}" dt="2024-10-30T00:16:52.972" v="488"/>
        <pc:sldMkLst>
          <pc:docMk/>
          <pc:sldMk cId="302755266" sldId="290"/>
        </pc:sldMkLst>
      </pc:sldChg>
      <pc:sldChg chg="modNotes modNotesTx">
        <pc:chgData name="Stanford Bowman" userId="6ede3e4e1afbea80" providerId="LiveId" clId="{03A0A9BC-FC9C-4D12-AD9F-CE6081488469}" dt="2024-10-29T22:43:29.254" v="28"/>
        <pc:sldMkLst>
          <pc:docMk/>
          <pc:sldMk cId="1145517130" sldId="431"/>
        </pc:sldMkLst>
      </pc:sldChg>
      <pc:sldChg chg="modNotes modNotesTx">
        <pc:chgData name="Stanford Bowman" userId="6ede3e4e1afbea80" providerId="LiveId" clId="{03A0A9BC-FC9C-4D12-AD9F-CE6081488469}" dt="2024-10-29T22:49:26.844" v="123" actId="27636"/>
        <pc:sldMkLst>
          <pc:docMk/>
          <pc:sldMk cId="0" sldId="432"/>
        </pc:sldMkLst>
      </pc:sldChg>
      <pc:sldChg chg="addSp delSp modSp del mod ord setBg modNotesTx">
        <pc:chgData name="Stanford Bowman" userId="6ede3e4e1afbea80" providerId="LiveId" clId="{03A0A9BC-FC9C-4D12-AD9F-CE6081488469}" dt="2024-10-30T22:01:03.664" v="489" actId="2696"/>
        <pc:sldMkLst>
          <pc:docMk/>
          <pc:sldMk cId="281016798" sldId="440"/>
        </pc:sldMkLst>
      </pc:sldChg>
      <pc:sldChg chg="modNotesTx">
        <pc:chgData name="Stanford Bowman" userId="6ede3e4e1afbea80" providerId="LiveId" clId="{03A0A9BC-FC9C-4D12-AD9F-CE6081488469}" dt="2024-10-29T22:52:18.892" v="147" actId="113"/>
        <pc:sldMkLst>
          <pc:docMk/>
          <pc:sldMk cId="1383332496" sldId="441"/>
        </pc:sldMkLst>
      </pc:sldChg>
      <pc:sldChg chg="modNotes modNotesTx">
        <pc:chgData name="Stanford Bowman" userId="6ede3e4e1afbea80" providerId="LiveId" clId="{03A0A9BC-FC9C-4D12-AD9F-CE6081488469}" dt="2024-10-29T22:43:56.096" v="36" actId="113"/>
        <pc:sldMkLst>
          <pc:docMk/>
          <pc:sldMk cId="2500046771" sldId="442"/>
        </pc:sldMkLst>
      </pc:sldChg>
      <pc:sldChg chg="add del ord">
        <pc:chgData name="Stanford Bowman" userId="6ede3e4e1afbea80" providerId="LiveId" clId="{03A0A9BC-FC9C-4D12-AD9F-CE6081488469}" dt="2024-10-29T22:32:30.320" v="3" actId="47"/>
        <pc:sldMkLst>
          <pc:docMk/>
          <pc:sldMk cId="2178014695" sldId="446"/>
        </pc:sldMkLst>
      </pc:sldChg>
      <pc:sldChg chg="addSp modSp add mod">
        <pc:chgData name="Stanford Bowman" userId="6ede3e4e1afbea80" providerId="LiveId" clId="{03A0A9BC-FC9C-4D12-AD9F-CE6081488469}" dt="2024-10-30T00:12:52.449" v="487" actId="207"/>
        <pc:sldMkLst>
          <pc:docMk/>
          <pc:sldMk cId="4228143780" sldId="446"/>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786FD7C7-0AD8-4C64-AD37-E9E2F0A122C3}">
      <dgm:prSet phldrT="[Text]" custT="1"/>
      <dgm:spPr/>
      <dgm:t>
        <a:bodyPr/>
        <a:lstStyle/>
        <a:p>
          <a:r>
            <a:rPr lang="en-US" sz="2800" b="1" cap="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Isaac Calls on the Name of the Lord</a:t>
          </a:r>
          <a:endParaRPr lang="en-US" sz="2800" b="1" cap="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gm:t>
    </dgm:pt>
    <dgm:pt modelId="{78F48D11-8F07-486E-AF08-CFF26BEE561F}" type="parTrans" cxnId="{5944468D-CA8D-41B6-8AF3-D439160DDBE2}">
      <dgm:prSet/>
      <dgm:spPr/>
      <dgm:t>
        <a:bodyPr/>
        <a:lstStyle/>
        <a:p>
          <a:endParaRPr lang="en-US"/>
        </a:p>
      </dgm:t>
    </dgm:pt>
    <dgm:pt modelId="{28092426-74BC-4FB7-8DC0-927A5C61FD43}" type="sibTrans" cxnId="{5944468D-CA8D-41B6-8AF3-D439160DDBE2}">
      <dgm:prSet/>
      <dgm:spPr/>
      <dgm:t>
        <a:bodyPr/>
        <a:lstStyle/>
        <a:p>
          <a:endParaRPr lang="en-US"/>
        </a:p>
      </dgm:t>
    </dgm:pt>
    <dgm:pt modelId="{BE4B5C1B-7A36-415E-916D-7FA1D2F77995}">
      <dgm:prSet custT="1"/>
      <dgm:spPr/>
      <dgm:t>
        <a:bodyPr/>
        <a:lstStyle/>
        <a:p>
          <a:r>
            <a:rPr lang="en-US" sz="1800" b="1" dirty="0">
              <a:solidFill>
                <a:schemeClr val="tx1"/>
              </a:solidFill>
              <a:effectLst/>
              <a:latin typeface="Gotham Medium" panose="02000604030000020004"/>
              <a:ea typeface="+mn-ea"/>
              <a:cs typeface="+mn-cs"/>
            </a:rPr>
            <a:t>WELLS</a:t>
          </a:r>
          <a:r>
            <a:rPr lang="en-US" sz="1800" dirty="0">
              <a:solidFill>
                <a:schemeClr val="tx1"/>
              </a:solidFill>
              <a:effectLst/>
              <a:latin typeface="Gotham Medium" panose="02000604030000020004"/>
              <a:ea typeface="+mn-ea"/>
              <a:cs typeface="+mn-cs"/>
            </a:rPr>
            <a:t> stand out as precious commodities during Abraham and Isaac’s day.  Herds needed water to survive.  And God blessed Abraham abundantly, with huge flocks and plenty of wells.  After Abraham died, his son inherited his father’s animals and continued digging wells.  But the Philistines in the area hated Isaac, envied his wealth, and clogged up his wells.  Isaac refused to fight back.  He kept moving to different regions and digging more wells.  Instead of allowing Isaac to suffer from the cruel aggression, God abundantly blesses him.  God intervenes on Isaac’s behalf and changes the hearts of those who oppose him. </a:t>
          </a:r>
          <a:endParaRPr lang="en-US" sz="1800" b="1" u="sng" cap="sm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gm:t>
    </dgm:pt>
    <dgm:pt modelId="{9FD2ABCD-ECAD-4B67-8D2F-28602E572256}" type="parTrans" cxnId="{7AEA7710-6774-4788-8D39-C660477B0E2A}">
      <dgm:prSet/>
      <dgm:spPr/>
      <dgm:t>
        <a:bodyPr/>
        <a:lstStyle/>
        <a:p>
          <a:endParaRPr lang="en-US"/>
        </a:p>
      </dgm:t>
    </dgm:pt>
    <dgm:pt modelId="{255B702A-72FB-4314-B717-9B7C35B4E0C2}" type="sibTrans" cxnId="{7AEA7710-6774-4788-8D39-C660477B0E2A}">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5C3F5683-E2C1-4078-8C6D-99AF73ADFB5E}" type="pres">
      <dgm:prSet presAssocID="{786FD7C7-0AD8-4C64-AD37-E9E2F0A122C3}" presName="parentText" presStyleLbl="node1" presStyleIdx="0" presStyleCnt="1" custScaleY="36435" custLinFactNeighborY="-66899">
        <dgm:presLayoutVars>
          <dgm:chMax val="0"/>
          <dgm:bulletEnabled val="1"/>
        </dgm:presLayoutVars>
      </dgm:prSet>
      <dgm:spPr/>
    </dgm:pt>
    <dgm:pt modelId="{DE920B52-5F0B-4E5A-B827-AD323324BD50}" type="pres">
      <dgm:prSet presAssocID="{786FD7C7-0AD8-4C64-AD37-E9E2F0A122C3}" presName="childText" presStyleLbl="revTx" presStyleIdx="0" presStyleCnt="1" custScaleY="116587" custLinFactNeighborY="-97729">
        <dgm:presLayoutVars>
          <dgm:bulletEnabled val="1"/>
        </dgm:presLayoutVars>
      </dgm:prSet>
      <dgm:spPr/>
    </dgm:pt>
  </dgm:ptLst>
  <dgm:cxnLst>
    <dgm:cxn modelId="{7AEA7710-6774-4788-8D39-C660477B0E2A}" srcId="{786FD7C7-0AD8-4C64-AD37-E9E2F0A122C3}" destId="{BE4B5C1B-7A36-415E-916D-7FA1D2F77995}" srcOrd="0" destOrd="0" parTransId="{9FD2ABCD-ECAD-4B67-8D2F-28602E572256}" sibTransId="{255B702A-72FB-4314-B717-9B7C35B4E0C2}"/>
    <dgm:cxn modelId="{4956FC2D-C2DF-4024-BE27-7C68A53EB7AB}" type="presOf" srcId="{BFFC02B3-0AC4-4704-9C97-235C3C19ABDA}" destId="{BA297CE5-BE5D-4F08-9245-5AAF0B6B5DDE}" srcOrd="0" destOrd="0" presId="urn:microsoft.com/office/officeart/2005/8/layout/vList2"/>
    <dgm:cxn modelId="{5944468D-CA8D-41B6-8AF3-D439160DDBE2}" srcId="{BFFC02B3-0AC4-4704-9C97-235C3C19ABDA}" destId="{786FD7C7-0AD8-4C64-AD37-E9E2F0A122C3}" srcOrd="0" destOrd="0" parTransId="{78F48D11-8F07-486E-AF08-CFF26BEE561F}" sibTransId="{28092426-74BC-4FB7-8DC0-927A5C61FD43}"/>
    <dgm:cxn modelId="{AFE941D0-F2C4-49A7-B244-9BB69A909607}" type="presOf" srcId="{786FD7C7-0AD8-4C64-AD37-E9E2F0A122C3}" destId="{5C3F5683-E2C1-4078-8C6D-99AF73ADFB5E}" srcOrd="0" destOrd="0" presId="urn:microsoft.com/office/officeart/2005/8/layout/vList2"/>
    <dgm:cxn modelId="{A389F4EF-F255-46FC-A392-2B01DA15B4FB}" type="presOf" srcId="{BE4B5C1B-7A36-415E-916D-7FA1D2F77995}" destId="{DE920B52-5F0B-4E5A-B827-AD323324BD50}" srcOrd="0" destOrd="0" presId="urn:microsoft.com/office/officeart/2005/8/layout/vList2"/>
    <dgm:cxn modelId="{548F98A1-F532-4D42-BEC3-D7E1BB0B2C67}" type="presParOf" srcId="{BA297CE5-BE5D-4F08-9245-5AAF0B6B5DDE}" destId="{5C3F5683-E2C1-4078-8C6D-99AF73ADFB5E}" srcOrd="0" destOrd="0" presId="urn:microsoft.com/office/officeart/2005/8/layout/vList2"/>
    <dgm:cxn modelId="{04A09C54-DC24-4299-86B7-835781477C13}" type="presParOf" srcId="{BA297CE5-BE5D-4F08-9245-5AAF0B6B5DDE}" destId="{DE920B52-5F0B-4E5A-B827-AD323324BD50}" srcOrd="1" destOrd="0" presId="urn:microsoft.com/office/officeart/2005/8/layout/vList2"/>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786FD7C7-0AD8-4C64-AD37-E9E2F0A122C3}">
      <dgm:prSet phldrT="[Text]" custT="1"/>
      <dgm:spPr/>
      <dgm:t>
        <a:bodyPr/>
        <a:lstStyle/>
        <a:p>
          <a:r>
            <a:rPr lang="en-US" sz="1800" b="1" dirty="0">
              <a:solidFill>
                <a:schemeClr val="bg1"/>
              </a:solidFill>
              <a:effectLst/>
              <a:latin typeface="+mn-lt"/>
              <a:ea typeface="+mn-ea"/>
              <a:cs typeface="+mn-cs"/>
            </a:rPr>
            <a:t>GOD’S FAITHFULNESS—</a:t>
          </a:r>
          <a:endParaRPr lang="en-US" sz="1800" b="1" cap="none"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gm:t>
    </dgm:pt>
    <dgm:pt modelId="{78F48D11-8F07-486E-AF08-CFF26BEE561F}" type="parTrans" cxnId="{5944468D-CA8D-41B6-8AF3-D439160DDBE2}">
      <dgm:prSet/>
      <dgm:spPr/>
      <dgm:t>
        <a:bodyPr/>
        <a:lstStyle/>
        <a:p>
          <a:endParaRPr lang="en-US"/>
        </a:p>
      </dgm:t>
    </dgm:pt>
    <dgm:pt modelId="{28092426-74BC-4FB7-8DC0-927A5C61FD43}" type="sibTrans" cxnId="{5944468D-CA8D-41B6-8AF3-D439160DDBE2}">
      <dgm:prSet/>
      <dgm:spPr/>
      <dgm:t>
        <a:bodyPr/>
        <a:lstStyle/>
        <a:p>
          <a:endParaRPr lang="en-US"/>
        </a:p>
      </dgm:t>
    </dgm:pt>
    <dgm:pt modelId="{4805DE61-93DA-4A5B-879D-A9B1F4740B25}">
      <dgm:prSet custT="1"/>
      <dgm:spPr/>
      <dgm:t>
        <a:bodyPr/>
        <a:lstStyle/>
        <a:p>
          <a:r>
            <a:rPr lang="en-US" sz="1400" b="1" dirty="0">
              <a:solidFill>
                <a:schemeClr val="tx1"/>
              </a:solidFill>
              <a:effectLst/>
              <a:latin typeface="+mn-lt"/>
              <a:ea typeface="+mn-ea"/>
              <a:cs typeface="+mn-cs"/>
            </a:rPr>
            <a:t>I can only imagine the conversations Abraham relayed to his son about meetings with God.  But Isaac needed to hear from God for himself.  Isaac traveled to Beersheba, and that night, the Lord appeared to him.  God assures him, “I’m the same God who walked alongside Abraham, don’t be afraid; I’m here. ” He made promises to Abraham, and now those promises belong to Isaac.  So Isaac builds an altar, offering up his worship and thanksgiving. </a:t>
          </a:r>
        </a:p>
      </dgm:t>
    </dgm:pt>
    <dgm:pt modelId="{DEF28A34-36E1-4C2F-B40B-FC065BE284D1}" type="parTrans" cxnId="{68606C83-DDB8-448C-A83B-DF22446FD462}">
      <dgm:prSet/>
      <dgm:spPr/>
      <dgm:t>
        <a:bodyPr/>
        <a:lstStyle/>
        <a:p>
          <a:endParaRPr lang="en-US"/>
        </a:p>
      </dgm:t>
    </dgm:pt>
    <dgm:pt modelId="{104F816B-B970-4308-88D1-58EFE2603B47}" type="sibTrans" cxnId="{68606C83-DDB8-448C-A83B-DF22446FD462}">
      <dgm:prSet/>
      <dgm:spPr/>
      <dgm:t>
        <a:bodyPr/>
        <a:lstStyle/>
        <a:p>
          <a:endParaRPr lang="en-US"/>
        </a:p>
      </dgm:t>
    </dgm:pt>
    <dgm:pt modelId="{7A9D4978-8431-4270-9D50-E05AEBF1137A}">
      <dgm:prSet custT="1"/>
      <dgm:spPr/>
      <dgm:t>
        <a:bodyPr/>
        <a:lstStyle/>
        <a:p>
          <a:r>
            <a:rPr lang="en-US" sz="1400" b="1" dirty="0">
              <a:solidFill>
                <a:schemeClr val="tx1"/>
              </a:solidFill>
              <a:effectLst/>
              <a:latin typeface="+mn-lt"/>
              <a:ea typeface="+mn-ea"/>
              <a:cs typeface="+mn-cs"/>
            </a:rPr>
            <a:t>In the lesson today, the king of the Philistines approaches Isaac, desiring to end the conflict.  Instead of making Isaac’s life miserable, the king extends his hand of peace.  This ruler tells him, “We see God is with you and how He’s blessing you. ”</a:t>
          </a:r>
          <a:endParaRPr lang="en-US" sz="1800" b="1" dirty="0">
            <a:solidFill>
              <a:schemeClr val="tx1"/>
            </a:solidFill>
            <a:effectLst/>
            <a:latin typeface="+mn-lt"/>
            <a:ea typeface="+mn-ea"/>
            <a:cs typeface="+mn-cs"/>
          </a:endParaRPr>
        </a:p>
      </dgm:t>
    </dgm:pt>
    <dgm:pt modelId="{E3A2CD67-EC84-47F5-838C-04FC2A5DDBF6}" type="parTrans" cxnId="{9912A6BF-B584-43E7-B587-C111AE907F52}">
      <dgm:prSet/>
      <dgm:spPr/>
      <dgm:t>
        <a:bodyPr/>
        <a:lstStyle/>
        <a:p>
          <a:endParaRPr lang="en-US"/>
        </a:p>
      </dgm:t>
    </dgm:pt>
    <dgm:pt modelId="{2D3561E8-160D-42AE-B3A0-A153A6D37B43}" type="sibTrans" cxnId="{9912A6BF-B584-43E7-B587-C111AE907F52}">
      <dgm:prSet/>
      <dgm:spPr/>
      <dgm:t>
        <a:bodyPr/>
        <a:lstStyle/>
        <a:p>
          <a:endParaRPr lang="en-US"/>
        </a:p>
      </dgm:t>
    </dgm:pt>
    <dgm:pt modelId="{C2BBDF8A-DDBA-431C-A114-69A3D27846B3}">
      <dgm:prSet custT="1"/>
      <dgm:spPr/>
      <dgm:t>
        <a:bodyPr/>
        <a:lstStyle/>
        <a:p>
          <a:r>
            <a:rPr lang="en-US" sz="1800" b="1" dirty="0">
              <a:solidFill>
                <a:schemeClr val="bg1"/>
              </a:solidFill>
              <a:effectLst/>
              <a:latin typeface="+mn-lt"/>
              <a:ea typeface="+mn-ea"/>
              <a:cs typeface="+mn-cs"/>
            </a:rPr>
            <a:t>GOD DESIRES PEACE—</a:t>
          </a:r>
        </a:p>
      </dgm:t>
    </dgm:pt>
    <dgm:pt modelId="{57B8857C-9284-4251-96EF-0BBD7B175A0F}" type="parTrans" cxnId="{B1023523-8501-4065-86BA-3974638E8C10}">
      <dgm:prSet/>
      <dgm:spPr/>
      <dgm:t>
        <a:bodyPr/>
        <a:lstStyle/>
        <a:p>
          <a:endParaRPr lang="en-US"/>
        </a:p>
      </dgm:t>
    </dgm:pt>
    <dgm:pt modelId="{3750AFB6-5210-41BC-A180-8DE166E7D0DC}" type="sibTrans" cxnId="{B1023523-8501-4065-86BA-3974638E8C10}">
      <dgm:prSet/>
      <dgm:spPr/>
      <dgm:t>
        <a:bodyPr/>
        <a:lstStyle/>
        <a:p>
          <a:endParaRPr lang="en-US"/>
        </a:p>
      </dgm:t>
    </dgm:pt>
    <dgm:pt modelId="{896A1DDC-D5DA-48B9-BABB-65D7C3E24423}">
      <dgm:prSet custT="1"/>
      <dgm:spPr/>
      <dgm:t>
        <a:bodyPr/>
        <a:lstStyle/>
        <a:p>
          <a:r>
            <a:rPr lang="en-US" sz="1400" b="1" dirty="0">
              <a:solidFill>
                <a:schemeClr val="tx1"/>
              </a:solidFill>
              <a:effectLst/>
              <a:latin typeface="+mn-lt"/>
              <a:ea typeface="+mn-ea"/>
              <a:cs typeface="+mn-cs"/>
            </a:rPr>
            <a:t>Family hurts lead to estrangement from one another.  Churches split over doctrinal issues.  School administrators argue with parents and students about policies.  People bring their upbringing, different personalities, education backgrounds, and strong opinions to the table.  So when individuals come together, conflict is inevitable.  It’s human nature to disagree with others.  But it’s God’s desire that we live in peace with our neighbors.  Isaac’s story perfectly exemplifies how God can intervene to resolve conflicts.  He is more than able to bring opposing parties to a place of reconciliation. </a:t>
          </a:r>
          <a:endParaRPr lang="en-US" sz="1400" b="1" dirty="0"/>
        </a:p>
      </dgm:t>
    </dgm:pt>
    <dgm:pt modelId="{61F3FDC9-4D6C-43D4-A945-FDD18C1A5837}" type="parTrans" cxnId="{96171A1B-F7FD-4122-9EB1-578EB77BE162}">
      <dgm:prSet/>
      <dgm:spPr/>
      <dgm:t>
        <a:bodyPr/>
        <a:lstStyle/>
        <a:p>
          <a:endParaRPr lang="en-US"/>
        </a:p>
      </dgm:t>
    </dgm:pt>
    <dgm:pt modelId="{7618537D-9A55-4035-A202-5C2190E6AF24}" type="sibTrans" cxnId="{96171A1B-F7FD-4122-9EB1-578EB77BE162}">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5C3F5683-E2C1-4078-8C6D-99AF73ADFB5E}" type="pres">
      <dgm:prSet presAssocID="{786FD7C7-0AD8-4C64-AD37-E9E2F0A122C3}" presName="parentText" presStyleLbl="node1" presStyleIdx="0" presStyleCnt="2" custScaleY="37574" custLinFactNeighborY="-66899">
        <dgm:presLayoutVars>
          <dgm:chMax val="0"/>
          <dgm:bulletEnabled val="1"/>
        </dgm:presLayoutVars>
      </dgm:prSet>
      <dgm:spPr/>
    </dgm:pt>
    <dgm:pt modelId="{71CE1940-0C6B-4CD4-B551-C55524ACC0BF}" type="pres">
      <dgm:prSet presAssocID="{786FD7C7-0AD8-4C64-AD37-E9E2F0A122C3}" presName="childText" presStyleLbl="revTx" presStyleIdx="0" presStyleCnt="2" custLinFactNeighborX="-669" custLinFactNeighborY="-52502">
        <dgm:presLayoutVars>
          <dgm:bulletEnabled val="1"/>
        </dgm:presLayoutVars>
      </dgm:prSet>
      <dgm:spPr/>
    </dgm:pt>
    <dgm:pt modelId="{0D3E880D-A45D-4BAD-92F9-0FB97ED2EA64}" type="pres">
      <dgm:prSet presAssocID="{C2BBDF8A-DDBA-431C-A114-69A3D27846B3}" presName="parentText" presStyleLbl="node1" presStyleIdx="1" presStyleCnt="2" custScaleY="42848" custLinFactNeighborX="-669" custLinFactNeighborY="-59420">
        <dgm:presLayoutVars>
          <dgm:chMax val="0"/>
          <dgm:bulletEnabled val="1"/>
        </dgm:presLayoutVars>
      </dgm:prSet>
      <dgm:spPr/>
    </dgm:pt>
    <dgm:pt modelId="{F89A533E-342D-4EA8-BB56-4F3DE026069D}" type="pres">
      <dgm:prSet presAssocID="{C2BBDF8A-DDBA-431C-A114-69A3D27846B3}" presName="childText" presStyleLbl="revTx" presStyleIdx="1" presStyleCnt="2" custLinFactNeighborX="892" custLinFactNeighborY="-48522">
        <dgm:presLayoutVars>
          <dgm:bulletEnabled val="1"/>
        </dgm:presLayoutVars>
      </dgm:prSet>
      <dgm:spPr/>
    </dgm:pt>
  </dgm:ptLst>
  <dgm:cxnLst>
    <dgm:cxn modelId="{2396AC07-884F-4867-A52C-C6A512F5B7A9}" type="presOf" srcId="{4805DE61-93DA-4A5B-879D-A9B1F4740B25}" destId="{71CE1940-0C6B-4CD4-B551-C55524ACC0BF}" srcOrd="0" destOrd="0" presId="urn:microsoft.com/office/officeart/2005/8/layout/vList2"/>
    <dgm:cxn modelId="{96171A1B-F7FD-4122-9EB1-578EB77BE162}" srcId="{C2BBDF8A-DDBA-431C-A114-69A3D27846B3}" destId="{896A1DDC-D5DA-48B9-BABB-65D7C3E24423}" srcOrd="0" destOrd="0" parTransId="{61F3FDC9-4D6C-43D4-A945-FDD18C1A5837}" sibTransId="{7618537D-9A55-4035-A202-5C2190E6AF24}"/>
    <dgm:cxn modelId="{7977C41B-C8D0-4E3E-A9CE-DCB1AF00B292}" type="presOf" srcId="{896A1DDC-D5DA-48B9-BABB-65D7C3E24423}" destId="{F89A533E-342D-4EA8-BB56-4F3DE026069D}" srcOrd="0" destOrd="0" presId="urn:microsoft.com/office/officeart/2005/8/layout/vList2"/>
    <dgm:cxn modelId="{B1023523-8501-4065-86BA-3974638E8C10}" srcId="{BFFC02B3-0AC4-4704-9C97-235C3C19ABDA}" destId="{C2BBDF8A-DDBA-431C-A114-69A3D27846B3}" srcOrd="1" destOrd="0" parTransId="{57B8857C-9284-4251-96EF-0BBD7B175A0F}" sibTransId="{3750AFB6-5210-41BC-A180-8DE166E7D0DC}"/>
    <dgm:cxn modelId="{4956FC2D-C2DF-4024-BE27-7C68A53EB7AB}" type="presOf" srcId="{BFFC02B3-0AC4-4704-9C97-235C3C19ABDA}" destId="{BA297CE5-BE5D-4F08-9245-5AAF0B6B5DDE}" srcOrd="0" destOrd="0" presId="urn:microsoft.com/office/officeart/2005/8/layout/vList2"/>
    <dgm:cxn modelId="{B4387F63-76E1-49D5-AA93-34DC127E96F0}" type="presOf" srcId="{C2BBDF8A-DDBA-431C-A114-69A3D27846B3}" destId="{0D3E880D-A45D-4BAD-92F9-0FB97ED2EA64}" srcOrd="0" destOrd="0" presId="urn:microsoft.com/office/officeart/2005/8/layout/vList2"/>
    <dgm:cxn modelId="{68606C83-DDB8-448C-A83B-DF22446FD462}" srcId="{786FD7C7-0AD8-4C64-AD37-E9E2F0A122C3}" destId="{4805DE61-93DA-4A5B-879D-A9B1F4740B25}" srcOrd="0" destOrd="0" parTransId="{DEF28A34-36E1-4C2F-B40B-FC065BE284D1}" sibTransId="{104F816B-B970-4308-88D1-58EFE2603B47}"/>
    <dgm:cxn modelId="{5944468D-CA8D-41B6-8AF3-D439160DDBE2}" srcId="{BFFC02B3-0AC4-4704-9C97-235C3C19ABDA}" destId="{786FD7C7-0AD8-4C64-AD37-E9E2F0A122C3}" srcOrd="0" destOrd="0" parTransId="{78F48D11-8F07-486E-AF08-CFF26BEE561F}" sibTransId="{28092426-74BC-4FB7-8DC0-927A5C61FD43}"/>
    <dgm:cxn modelId="{C4428792-CFBC-41E1-AE4B-EF0B9EA3C742}" type="presOf" srcId="{7A9D4978-8431-4270-9D50-E05AEBF1137A}" destId="{71CE1940-0C6B-4CD4-B551-C55524ACC0BF}" srcOrd="0" destOrd="1" presId="urn:microsoft.com/office/officeart/2005/8/layout/vList2"/>
    <dgm:cxn modelId="{9912A6BF-B584-43E7-B587-C111AE907F52}" srcId="{786FD7C7-0AD8-4C64-AD37-E9E2F0A122C3}" destId="{7A9D4978-8431-4270-9D50-E05AEBF1137A}" srcOrd="1" destOrd="0" parTransId="{E3A2CD67-EC84-47F5-838C-04FC2A5DDBF6}" sibTransId="{2D3561E8-160D-42AE-B3A0-A153A6D37B43}"/>
    <dgm:cxn modelId="{AFE941D0-F2C4-49A7-B244-9BB69A909607}" type="presOf" srcId="{786FD7C7-0AD8-4C64-AD37-E9E2F0A122C3}" destId="{5C3F5683-E2C1-4078-8C6D-99AF73ADFB5E}" srcOrd="0" destOrd="0" presId="urn:microsoft.com/office/officeart/2005/8/layout/vList2"/>
    <dgm:cxn modelId="{548F98A1-F532-4D42-BEC3-D7E1BB0B2C67}" type="presParOf" srcId="{BA297CE5-BE5D-4F08-9245-5AAF0B6B5DDE}" destId="{5C3F5683-E2C1-4078-8C6D-99AF73ADFB5E}" srcOrd="0" destOrd="0" presId="urn:microsoft.com/office/officeart/2005/8/layout/vList2"/>
    <dgm:cxn modelId="{82622087-CC87-4E20-A2B8-8B352101F3F3}" type="presParOf" srcId="{BA297CE5-BE5D-4F08-9245-5AAF0B6B5DDE}" destId="{71CE1940-0C6B-4CD4-B551-C55524ACC0BF}" srcOrd="1" destOrd="0" presId="urn:microsoft.com/office/officeart/2005/8/layout/vList2"/>
    <dgm:cxn modelId="{04A8D13A-7590-4CB2-BCC2-34916622F560}" type="presParOf" srcId="{BA297CE5-BE5D-4F08-9245-5AAF0B6B5DDE}" destId="{0D3E880D-A45D-4BAD-92F9-0FB97ED2EA64}" srcOrd="2" destOrd="0" presId="urn:microsoft.com/office/officeart/2005/8/layout/vList2"/>
    <dgm:cxn modelId="{0AD1CCE2-CA6C-4D08-9D94-55C9104A259C}" type="presParOf" srcId="{BA297CE5-BE5D-4F08-9245-5AAF0B6B5DDE}" destId="{F89A533E-342D-4EA8-BB56-4F3DE026069D}" srcOrd="3" destOrd="0" presId="urn:microsoft.com/office/officeart/2005/8/layout/vList2"/>
  </dgm:cxnLst>
  <dgm:bg>
    <a:noFill/>
  </dgm:bg>
  <dgm:whole/>
  <dgm:extLst>
    <a:ext uri="http://schemas.microsoft.com/office/drawing/2008/diagram">
      <dsp:dataModelExt xmlns:dsp="http://schemas.microsoft.com/office/drawing/2008/diagram" relId="rId13"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786FD7C7-0AD8-4C64-AD37-E9E2F0A122C3}">
      <dgm:prSet phldrT="[Text]" custT="1"/>
      <dgm:spPr/>
      <dgm:t>
        <a:bodyPr/>
        <a:lstStyle/>
        <a:p>
          <a:r>
            <a:rPr lang="en-US" sz="1800" b="1" dirty="0">
              <a:solidFill>
                <a:schemeClr val="bg1"/>
              </a:solidFill>
              <a:effectLst/>
              <a:latin typeface="Gotham Medium" panose="02000604030000020004"/>
              <a:ea typeface="+mn-ea"/>
              <a:cs typeface="+mn-cs"/>
            </a:rPr>
            <a:t>WELLS</a:t>
          </a:r>
          <a:endParaRPr lang="en-US" sz="1800" b="1"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gm:t>
    </dgm:pt>
    <dgm:pt modelId="{78F48D11-8F07-486E-AF08-CFF26BEE561F}" type="parTrans" cxnId="{5944468D-CA8D-41B6-8AF3-D439160DDBE2}">
      <dgm:prSet/>
      <dgm:spPr/>
      <dgm:t>
        <a:bodyPr/>
        <a:lstStyle/>
        <a:p>
          <a:endParaRPr lang="en-US"/>
        </a:p>
      </dgm:t>
    </dgm:pt>
    <dgm:pt modelId="{28092426-74BC-4FB7-8DC0-927A5C61FD43}" type="sibTrans" cxnId="{5944468D-CA8D-41B6-8AF3-D439160DDBE2}">
      <dgm:prSet/>
      <dgm:spPr/>
      <dgm:t>
        <a:bodyPr/>
        <a:lstStyle/>
        <a:p>
          <a:endParaRPr lang="en-US"/>
        </a:p>
      </dgm:t>
    </dgm:pt>
    <dgm:pt modelId="{B724952B-3F99-4805-ADE1-04404721F4B8}">
      <dgm:prSet custT="1"/>
      <dgm:spPr/>
      <dgm:t>
        <a:bodyPr/>
        <a:lstStyle/>
        <a:p>
          <a:r>
            <a:rPr lang="en-US" sz="1800" b="1" dirty="0">
              <a:solidFill>
                <a:schemeClr val="tx1"/>
              </a:solidFill>
              <a:effectLst/>
              <a:latin typeface="Gotham Medium" panose="02000604030000020004"/>
              <a:ea typeface="+mn-ea"/>
              <a:cs typeface="+mn-cs"/>
            </a:rPr>
            <a:t>Wells are one of the ancient Near East’s necessities.  Wells, cisterns, or pits would provide a lifeline to people in Canaan, Egypt, and Mesopotamia.  This is where Isaac finds himself. </a:t>
          </a:r>
        </a:p>
      </dgm:t>
    </dgm:pt>
    <dgm:pt modelId="{AAED2B20-AD83-409C-B61D-DFE2D4D63FF8}" type="parTrans" cxnId="{D60F2CCB-AEE6-4FD0-97AB-118BDBEF1477}">
      <dgm:prSet/>
      <dgm:spPr/>
      <dgm:t>
        <a:bodyPr/>
        <a:lstStyle/>
        <a:p>
          <a:endParaRPr lang="en-US"/>
        </a:p>
      </dgm:t>
    </dgm:pt>
    <dgm:pt modelId="{DE91CC2A-447F-4684-8C4D-F2857B55853F}" type="sibTrans" cxnId="{D60F2CCB-AEE6-4FD0-97AB-118BDBEF1477}">
      <dgm:prSet/>
      <dgm:spPr/>
      <dgm:t>
        <a:bodyPr/>
        <a:lstStyle/>
        <a:p>
          <a:endParaRPr lang="en-US"/>
        </a:p>
      </dgm:t>
    </dgm:pt>
    <dgm:pt modelId="{77CBA04F-4982-4651-BF03-E624D1208BC1}">
      <dgm:prSet custT="1"/>
      <dgm:spPr/>
      <dgm:t>
        <a:bodyPr/>
        <a:lstStyle/>
        <a:p>
          <a:r>
            <a:rPr lang="en-US" sz="1800" b="1" dirty="0">
              <a:solidFill>
                <a:schemeClr val="tx1"/>
              </a:solidFill>
              <a:effectLst/>
              <a:latin typeface="Gotham Medium" panose="02000604030000020004"/>
              <a:ea typeface="+mn-ea"/>
              <a:cs typeface="+mn-cs"/>
            </a:rPr>
            <a:t>Beersheba is a town located just north of a wilderness called the Negev.  The climate in the Negev region is dangerous, especially without a readily available source of water; humans can only live for about three days without water. </a:t>
          </a:r>
        </a:p>
      </dgm:t>
    </dgm:pt>
    <dgm:pt modelId="{D61D9C2D-5742-45BE-B40E-3DD5665751DF}" type="parTrans" cxnId="{C192A885-BAF3-4569-B1AB-8545DB1F1BD8}">
      <dgm:prSet/>
      <dgm:spPr/>
      <dgm:t>
        <a:bodyPr/>
        <a:lstStyle/>
        <a:p>
          <a:endParaRPr lang="en-US"/>
        </a:p>
      </dgm:t>
    </dgm:pt>
    <dgm:pt modelId="{7F7C2EC3-2880-4021-B248-E3F7CBA5F5B2}" type="sibTrans" cxnId="{C192A885-BAF3-4569-B1AB-8545DB1F1BD8}">
      <dgm:prSet/>
      <dgm:spPr/>
      <dgm:t>
        <a:bodyPr/>
        <a:lstStyle/>
        <a:p>
          <a:endParaRPr lang="en-US"/>
        </a:p>
      </dgm:t>
    </dgm:pt>
    <dgm:pt modelId="{1AB18FAC-4544-4EFE-BEE9-E9C782113780}">
      <dgm:prSet custT="1"/>
      <dgm:spPr/>
      <dgm:t>
        <a:bodyPr/>
        <a:lstStyle/>
        <a:p>
          <a:r>
            <a:rPr lang="en-US" sz="1800" b="1" dirty="0">
              <a:solidFill>
                <a:schemeClr val="tx1"/>
              </a:solidFill>
              <a:effectLst/>
              <a:latin typeface="Gotham Medium" panose="02000604030000020004"/>
              <a:ea typeface="+mn-ea"/>
              <a:cs typeface="+mn-cs"/>
            </a:rPr>
            <a:t>When Abimelech and the Philistines “stopped up” or “filled” Abraham’s wells, this wasn’t merely a taunt to Isaac’s people.  This was a potential death sentence.  If Isaac’s people are unable to find a new source of water, they will lose their herds and will have to make a costly journey.  When Isaac’s servants begin to dig for water, the family does not yet know whether this will be a suitable location for water to flow. </a:t>
          </a:r>
        </a:p>
      </dgm:t>
    </dgm:pt>
    <dgm:pt modelId="{992A86A9-AD85-44F4-9DD0-6A51CD67EE5C}" type="parTrans" cxnId="{7D9E972E-65CA-48D8-A809-FA847269DE8A}">
      <dgm:prSet/>
      <dgm:spPr/>
      <dgm:t>
        <a:bodyPr/>
        <a:lstStyle/>
        <a:p>
          <a:endParaRPr lang="en-US"/>
        </a:p>
      </dgm:t>
    </dgm:pt>
    <dgm:pt modelId="{E94CA36E-B6E1-44C9-BAEA-89BDB2720E9F}" type="sibTrans" cxnId="{7D9E972E-65CA-48D8-A809-FA847269DE8A}">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5C3F5683-E2C1-4078-8C6D-99AF73ADFB5E}" type="pres">
      <dgm:prSet presAssocID="{786FD7C7-0AD8-4C64-AD37-E9E2F0A122C3}" presName="parentText" presStyleLbl="node1" presStyleIdx="0" presStyleCnt="1" custScaleY="37574" custLinFactY="-100000" custLinFactNeighborY="-105112">
        <dgm:presLayoutVars>
          <dgm:chMax val="0"/>
          <dgm:bulletEnabled val="1"/>
        </dgm:presLayoutVars>
      </dgm:prSet>
      <dgm:spPr/>
    </dgm:pt>
    <dgm:pt modelId="{8DA143B3-600D-4600-A551-EA4904CCCEAA}" type="pres">
      <dgm:prSet presAssocID="{786FD7C7-0AD8-4C64-AD37-E9E2F0A122C3}" presName="childText" presStyleLbl="revTx" presStyleIdx="0" presStyleCnt="1" custScaleY="104730" custLinFactNeighborX="-371" custLinFactNeighborY="-1195">
        <dgm:presLayoutVars>
          <dgm:bulletEnabled val="1"/>
        </dgm:presLayoutVars>
      </dgm:prSet>
      <dgm:spPr/>
    </dgm:pt>
  </dgm:ptLst>
  <dgm:cxnLst>
    <dgm:cxn modelId="{4956FC2D-C2DF-4024-BE27-7C68A53EB7AB}" type="presOf" srcId="{BFFC02B3-0AC4-4704-9C97-235C3C19ABDA}" destId="{BA297CE5-BE5D-4F08-9245-5AAF0B6B5DDE}" srcOrd="0" destOrd="0" presId="urn:microsoft.com/office/officeart/2005/8/layout/vList2"/>
    <dgm:cxn modelId="{7D9E972E-65CA-48D8-A809-FA847269DE8A}" srcId="{786FD7C7-0AD8-4C64-AD37-E9E2F0A122C3}" destId="{1AB18FAC-4544-4EFE-BEE9-E9C782113780}" srcOrd="2" destOrd="0" parTransId="{992A86A9-AD85-44F4-9DD0-6A51CD67EE5C}" sibTransId="{E94CA36E-B6E1-44C9-BAEA-89BDB2720E9F}"/>
    <dgm:cxn modelId="{F1BAD54A-C8E0-46D4-8994-7EBCD943302D}" type="presOf" srcId="{B724952B-3F99-4805-ADE1-04404721F4B8}" destId="{8DA143B3-600D-4600-A551-EA4904CCCEAA}" srcOrd="0" destOrd="0" presId="urn:microsoft.com/office/officeart/2005/8/layout/vList2"/>
    <dgm:cxn modelId="{5D62F078-1C7F-4CF1-B931-C82390FB1554}" type="presOf" srcId="{77CBA04F-4982-4651-BF03-E624D1208BC1}" destId="{8DA143B3-600D-4600-A551-EA4904CCCEAA}" srcOrd="0" destOrd="1" presId="urn:microsoft.com/office/officeart/2005/8/layout/vList2"/>
    <dgm:cxn modelId="{C15FEC7D-D113-4C2A-BB9C-251EA62FB046}" type="presOf" srcId="{1AB18FAC-4544-4EFE-BEE9-E9C782113780}" destId="{8DA143B3-600D-4600-A551-EA4904CCCEAA}" srcOrd="0" destOrd="2" presId="urn:microsoft.com/office/officeart/2005/8/layout/vList2"/>
    <dgm:cxn modelId="{C192A885-BAF3-4569-B1AB-8545DB1F1BD8}" srcId="{786FD7C7-0AD8-4C64-AD37-E9E2F0A122C3}" destId="{77CBA04F-4982-4651-BF03-E624D1208BC1}" srcOrd="1" destOrd="0" parTransId="{D61D9C2D-5742-45BE-B40E-3DD5665751DF}" sibTransId="{7F7C2EC3-2880-4021-B248-E3F7CBA5F5B2}"/>
    <dgm:cxn modelId="{5944468D-CA8D-41B6-8AF3-D439160DDBE2}" srcId="{BFFC02B3-0AC4-4704-9C97-235C3C19ABDA}" destId="{786FD7C7-0AD8-4C64-AD37-E9E2F0A122C3}" srcOrd="0" destOrd="0" parTransId="{78F48D11-8F07-486E-AF08-CFF26BEE561F}" sibTransId="{28092426-74BC-4FB7-8DC0-927A5C61FD43}"/>
    <dgm:cxn modelId="{D60F2CCB-AEE6-4FD0-97AB-118BDBEF1477}" srcId="{786FD7C7-0AD8-4C64-AD37-E9E2F0A122C3}" destId="{B724952B-3F99-4805-ADE1-04404721F4B8}" srcOrd="0" destOrd="0" parTransId="{AAED2B20-AD83-409C-B61D-DFE2D4D63FF8}" sibTransId="{DE91CC2A-447F-4684-8C4D-F2857B55853F}"/>
    <dgm:cxn modelId="{AFE941D0-F2C4-49A7-B244-9BB69A909607}" type="presOf" srcId="{786FD7C7-0AD8-4C64-AD37-E9E2F0A122C3}" destId="{5C3F5683-E2C1-4078-8C6D-99AF73ADFB5E}" srcOrd="0" destOrd="0" presId="urn:microsoft.com/office/officeart/2005/8/layout/vList2"/>
    <dgm:cxn modelId="{548F98A1-F532-4D42-BEC3-D7E1BB0B2C67}" type="presParOf" srcId="{BA297CE5-BE5D-4F08-9245-5AAF0B6B5DDE}" destId="{5C3F5683-E2C1-4078-8C6D-99AF73ADFB5E}" srcOrd="0" destOrd="0" presId="urn:microsoft.com/office/officeart/2005/8/layout/vList2"/>
    <dgm:cxn modelId="{8A25AD75-D0DE-47D3-A590-79040C23E2C5}" type="presParOf" srcId="{BA297CE5-BE5D-4F08-9245-5AAF0B6B5DDE}" destId="{8DA143B3-600D-4600-A551-EA4904CCCEAA}" srcOrd="1" destOrd="0" presId="urn:microsoft.com/office/officeart/2005/8/layout/vList2"/>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786FD7C7-0AD8-4C64-AD37-E9E2F0A122C3}">
      <dgm:prSet phldrT="[Text]" custT="1"/>
      <dgm:spPr/>
      <dgm:t>
        <a:bodyPr/>
        <a:lstStyle/>
        <a:p>
          <a:r>
            <a:rPr lang="en-US" sz="2000" b="1" dirty="0">
              <a:solidFill>
                <a:schemeClr val="bg1"/>
              </a:solidFill>
              <a:effectLst/>
              <a:latin typeface="+mn-lt"/>
              <a:ea typeface="+mn-ea"/>
              <a:cs typeface="+mn-cs"/>
            </a:rPr>
            <a:t>REPETITION IN THE BIBLICAL NARRATIVE</a:t>
          </a:r>
          <a:endParaRPr lang="en-US" sz="2000" b="1"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gm:t>
    </dgm:pt>
    <dgm:pt modelId="{78F48D11-8F07-486E-AF08-CFF26BEE561F}" type="parTrans" cxnId="{5944468D-CA8D-41B6-8AF3-D439160DDBE2}">
      <dgm:prSet/>
      <dgm:spPr/>
      <dgm:t>
        <a:bodyPr/>
        <a:lstStyle/>
        <a:p>
          <a:endParaRPr lang="en-US"/>
        </a:p>
      </dgm:t>
    </dgm:pt>
    <dgm:pt modelId="{28092426-74BC-4FB7-8DC0-927A5C61FD43}" type="sibTrans" cxnId="{5944468D-CA8D-41B6-8AF3-D439160DDBE2}">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5C3F5683-E2C1-4078-8C6D-99AF73ADFB5E}" type="pres">
      <dgm:prSet presAssocID="{786FD7C7-0AD8-4C64-AD37-E9E2F0A122C3}" presName="parentText" presStyleLbl="node1" presStyleIdx="0" presStyleCnt="1" custScaleY="37574" custLinFactY="-100000" custLinFactNeighborY="-111249">
        <dgm:presLayoutVars>
          <dgm:chMax val="0"/>
          <dgm:bulletEnabled val="1"/>
        </dgm:presLayoutVars>
      </dgm:prSet>
      <dgm:spPr/>
    </dgm:pt>
  </dgm:ptLst>
  <dgm:cxnLst>
    <dgm:cxn modelId="{4956FC2D-C2DF-4024-BE27-7C68A53EB7AB}" type="presOf" srcId="{BFFC02B3-0AC4-4704-9C97-235C3C19ABDA}" destId="{BA297CE5-BE5D-4F08-9245-5AAF0B6B5DDE}" srcOrd="0" destOrd="0" presId="urn:microsoft.com/office/officeart/2005/8/layout/vList2"/>
    <dgm:cxn modelId="{5944468D-CA8D-41B6-8AF3-D439160DDBE2}" srcId="{BFFC02B3-0AC4-4704-9C97-235C3C19ABDA}" destId="{786FD7C7-0AD8-4C64-AD37-E9E2F0A122C3}" srcOrd="0" destOrd="0" parTransId="{78F48D11-8F07-486E-AF08-CFF26BEE561F}" sibTransId="{28092426-74BC-4FB7-8DC0-927A5C61FD43}"/>
    <dgm:cxn modelId="{AFE941D0-F2C4-49A7-B244-9BB69A909607}" type="presOf" srcId="{786FD7C7-0AD8-4C64-AD37-E9E2F0A122C3}" destId="{5C3F5683-E2C1-4078-8C6D-99AF73ADFB5E}" srcOrd="0" destOrd="0" presId="urn:microsoft.com/office/officeart/2005/8/layout/vList2"/>
    <dgm:cxn modelId="{548F98A1-F532-4D42-BEC3-D7E1BB0B2C67}" type="presParOf" srcId="{BA297CE5-BE5D-4F08-9245-5AAF0B6B5DDE}" destId="{5C3F5683-E2C1-4078-8C6D-99AF73ADFB5E}" srcOrd="0" destOrd="0" presId="urn:microsoft.com/office/officeart/2005/8/layout/vList2"/>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FFC02B3-0AC4-4704-9C97-235C3C19ABDA}" type="doc">
      <dgm:prSet loTypeId="urn:microsoft.com/office/officeart/2005/8/layout/vList2" loCatId="list" qsTypeId="urn:microsoft.com/office/officeart/2005/8/quickstyle/3d3" qsCatId="3D" csTypeId="urn:microsoft.com/office/officeart/2005/8/colors/accent1_2" csCatId="accent1" phldr="1"/>
      <dgm:spPr/>
      <dgm:t>
        <a:bodyPr/>
        <a:lstStyle/>
        <a:p>
          <a:endParaRPr lang="en-US"/>
        </a:p>
      </dgm:t>
    </dgm:pt>
    <dgm:pt modelId="{DB3C2A3E-7872-430B-9042-744484E1FD21}">
      <dgm:prSet custT="1"/>
      <dgm:spPr>
        <a:solidFill>
          <a:srgbClr val="002060"/>
        </a:solidFill>
      </dgm:spPr>
      <dgm:t>
        <a:bodyPr/>
        <a:lstStyle/>
        <a:p>
          <a:pPr algn="ctr"/>
          <a:r>
            <a:rPr lang="en-US" sz="2800" b="1" dirty="0"/>
            <a:t>Provision of Peace</a:t>
          </a:r>
          <a:endParaRPr lang="en-US" sz="2800" b="1" cap="small" baseline="0" dirty="0">
            <a:effectLst>
              <a:outerShdw blurRad="38100" dist="38100" dir="2700000" algn="tl">
                <a:srgbClr val="000000">
                  <a:alpha val="43137"/>
                </a:srgbClr>
              </a:outerShdw>
            </a:effectLst>
            <a:latin typeface="Gotham Medium" panose="02000604030000020004"/>
          </a:endParaRPr>
        </a:p>
      </dgm:t>
    </dgm:pt>
    <dgm:pt modelId="{E920F94F-068B-4202-82BB-E07CE7898977}" type="parTrans" cxnId="{94B757A8-7752-4E09-976F-A8ECA4D5EAD3}">
      <dgm:prSet/>
      <dgm:spPr/>
      <dgm:t>
        <a:bodyPr/>
        <a:lstStyle/>
        <a:p>
          <a:endParaRPr lang="en-US"/>
        </a:p>
      </dgm:t>
    </dgm:pt>
    <dgm:pt modelId="{00994203-C94A-4094-B5AD-8F35F00A0945}" type="sibTrans" cxnId="{94B757A8-7752-4E09-976F-A8ECA4D5EAD3}">
      <dgm:prSet/>
      <dgm:spPr/>
      <dgm:t>
        <a:bodyPr/>
        <a:lstStyle/>
        <a:p>
          <a:endParaRPr lang="en-US"/>
        </a:p>
      </dgm:t>
    </dgm:pt>
    <dgm:pt modelId="{BA297CE5-BE5D-4F08-9245-5AAF0B6B5DDE}" type="pres">
      <dgm:prSet presAssocID="{BFFC02B3-0AC4-4704-9C97-235C3C19ABDA}" presName="linear" presStyleCnt="0">
        <dgm:presLayoutVars>
          <dgm:animLvl val="lvl"/>
          <dgm:resizeHandles val="exact"/>
        </dgm:presLayoutVars>
      </dgm:prSet>
      <dgm:spPr/>
    </dgm:pt>
    <dgm:pt modelId="{B92BC08D-B2A6-434E-B00A-D218BB573CD0}" type="pres">
      <dgm:prSet presAssocID="{DB3C2A3E-7872-430B-9042-744484E1FD21}" presName="parentText" presStyleLbl="node1" presStyleIdx="0" presStyleCnt="1" custScaleY="36435" custLinFactY="-84354" custLinFactNeighborX="435" custLinFactNeighborY="-100000">
        <dgm:presLayoutVars>
          <dgm:chMax val="0"/>
          <dgm:bulletEnabled val="1"/>
        </dgm:presLayoutVars>
      </dgm:prSet>
      <dgm:spPr>
        <a:prstGeom prst="flowChartMagneticDrum">
          <a:avLst/>
        </a:prstGeom>
      </dgm:spPr>
    </dgm:pt>
  </dgm:ptLst>
  <dgm:cxnLst>
    <dgm:cxn modelId="{4956FC2D-C2DF-4024-BE27-7C68A53EB7AB}" type="presOf" srcId="{BFFC02B3-0AC4-4704-9C97-235C3C19ABDA}" destId="{BA297CE5-BE5D-4F08-9245-5AAF0B6B5DDE}" srcOrd="0" destOrd="0" presId="urn:microsoft.com/office/officeart/2005/8/layout/vList2"/>
    <dgm:cxn modelId="{59827C4D-7245-41C5-9603-54E729E4BF83}" type="presOf" srcId="{DB3C2A3E-7872-430B-9042-744484E1FD21}" destId="{B92BC08D-B2A6-434E-B00A-D218BB573CD0}" srcOrd="0" destOrd="0" presId="urn:microsoft.com/office/officeart/2005/8/layout/vList2"/>
    <dgm:cxn modelId="{94B757A8-7752-4E09-976F-A8ECA4D5EAD3}" srcId="{BFFC02B3-0AC4-4704-9C97-235C3C19ABDA}" destId="{DB3C2A3E-7872-430B-9042-744484E1FD21}" srcOrd="0" destOrd="0" parTransId="{E920F94F-068B-4202-82BB-E07CE7898977}" sibTransId="{00994203-C94A-4094-B5AD-8F35F00A0945}"/>
    <dgm:cxn modelId="{DAA84B05-A999-4A28-A387-CD192B5BA745}" type="presParOf" srcId="{BA297CE5-BE5D-4F08-9245-5AAF0B6B5DDE}" destId="{B92BC08D-B2A6-434E-B00A-D218BB573CD0}" srcOrd="0" destOrd="0" presId="urn:microsoft.com/office/officeart/2005/8/layout/vList2"/>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3F5683-E2C1-4078-8C6D-99AF73ADFB5E}">
      <dsp:nvSpPr>
        <dsp:cNvPr id="0" name=""/>
        <dsp:cNvSpPr/>
      </dsp:nvSpPr>
      <dsp:spPr>
        <a:xfrm>
          <a:off x="0" y="164981"/>
          <a:ext cx="10250259" cy="436520"/>
        </a:xfrm>
        <a:prstGeom prst="roundRect">
          <a:avLst/>
        </a:prstGeom>
        <a:solidFill>
          <a:schemeClr val="accent1">
            <a:hueOff val="0"/>
            <a:satOff val="0"/>
            <a:lumOff val="0"/>
            <a:alphaOff val="0"/>
          </a:schemeClr>
        </a:solidFill>
        <a:ln>
          <a:noFill/>
        </a:ln>
        <a:effectLst>
          <a:reflection blurRad="12700" stA="26000" endPos="32000" dist="12700" dir="5400000" sy="-100000" rotWithShape="0"/>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1" kern="1200" cap="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Isaac Calls on the Name of the Lord</a:t>
          </a:r>
          <a:endParaRPr lang="en-US" sz="2800" b="1" kern="1200" cap="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sp:txBody>
      <dsp:txXfrm>
        <a:off x="21309" y="186290"/>
        <a:ext cx="10207641" cy="393902"/>
      </dsp:txXfrm>
    </dsp:sp>
    <dsp:sp modelId="{DE920B52-5F0B-4E5A-B827-AD323324BD50}">
      <dsp:nvSpPr>
        <dsp:cNvPr id="0" name=""/>
        <dsp:cNvSpPr/>
      </dsp:nvSpPr>
      <dsp:spPr>
        <a:xfrm>
          <a:off x="0" y="649262"/>
          <a:ext cx="10250259" cy="2123748"/>
        </a:xfrm>
        <a:prstGeom prst="rect">
          <a:avLst/>
        </a:prstGeom>
        <a:noFill/>
        <a:ln w="9525" cap="rnd"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325446"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solidFill>
                <a:schemeClr val="tx1"/>
              </a:solidFill>
              <a:effectLst/>
              <a:latin typeface="Gotham Medium" panose="02000604030000020004"/>
              <a:ea typeface="+mn-ea"/>
              <a:cs typeface="+mn-cs"/>
            </a:rPr>
            <a:t>WELLS</a:t>
          </a:r>
          <a:r>
            <a:rPr lang="en-US" sz="1800" kern="1200" dirty="0">
              <a:solidFill>
                <a:schemeClr val="tx1"/>
              </a:solidFill>
              <a:effectLst/>
              <a:latin typeface="Gotham Medium" panose="02000604030000020004"/>
              <a:ea typeface="+mn-ea"/>
              <a:cs typeface="+mn-cs"/>
            </a:rPr>
            <a:t> stand out as precious commodities during Abraham and Isaac’s day.  Herds needed water to survive.  And God blessed Abraham abundantly, with huge flocks and plenty of wells.  After Abraham died, his son inherited his father’s animals and continued digging wells.  But the Philistines in the area hated Isaac, envied his wealth, and clogged up his wells.  Isaac refused to fight back.  He kept moving to different regions and digging more wells.  Instead of allowing Isaac to suffer from the cruel aggression, God abundantly blesses him.  God intervenes on Isaac’s behalf and changes the hearts of those who oppose him. </a:t>
          </a:r>
          <a:endParaRPr lang="en-US" sz="1800" b="1" u="sng" kern="1200" cap="small" baseline="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dsp:txBody>
      <dsp:txXfrm>
        <a:off x="0" y="649262"/>
        <a:ext cx="10250259" cy="212374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3F5683-E2C1-4078-8C6D-99AF73ADFB5E}">
      <dsp:nvSpPr>
        <dsp:cNvPr id="0" name=""/>
        <dsp:cNvSpPr/>
      </dsp:nvSpPr>
      <dsp:spPr>
        <a:xfrm>
          <a:off x="0" y="142028"/>
          <a:ext cx="10250259" cy="457200"/>
        </a:xfrm>
        <a:prstGeom prst="roundRect">
          <a:avLst/>
        </a:prstGeom>
        <a:solidFill>
          <a:schemeClr val="accent1">
            <a:hueOff val="0"/>
            <a:satOff val="0"/>
            <a:lumOff val="0"/>
            <a:alphaOff val="0"/>
          </a:schemeClr>
        </a:solidFill>
        <a:ln>
          <a:noFill/>
        </a:ln>
        <a:effectLst>
          <a:reflection blurRad="12700" stA="26000" endPos="32000" dist="12700" dir="5400000" sy="-100000" rotWithShape="0"/>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solidFill>
                <a:schemeClr val="bg1"/>
              </a:solidFill>
              <a:effectLst/>
              <a:latin typeface="+mn-lt"/>
              <a:ea typeface="+mn-ea"/>
              <a:cs typeface="+mn-cs"/>
            </a:rPr>
            <a:t>GOD’S FAITHFULNESS—</a:t>
          </a:r>
          <a:endParaRPr lang="en-US" sz="1800" b="1" kern="1200" cap="none"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sp:txBody>
      <dsp:txXfrm>
        <a:off x="22319" y="164347"/>
        <a:ext cx="10205621" cy="412562"/>
      </dsp:txXfrm>
    </dsp:sp>
    <dsp:sp modelId="{71CE1940-0C6B-4CD4-B551-C55524ACC0BF}">
      <dsp:nvSpPr>
        <dsp:cNvPr id="0" name=""/>
        <dsp:cNvSpPr/>
      </dsp:nvSpPr>
      <dsp:spPr>
        <a:xfrm>
          <a:off x="0" y="815504"/>
          <a:ext cx="10250259" cy="1278225"/>
        </a:xfrm>
        <a:prstGeom prst="rect">
          <a:avLst/>
        </a:prstGeom>
        <a:noFill/>
        <a:ln w="9525" cap="rnd"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325446" tIns="17780" rIns="99568" bIns="17780" numCol="1" spcCol="1270" anchor="t" anchorCtr="0">
          <a:noAutofit/>
        </a:bodyPr>
        <a:lstStyle/>
        <a:p>
          <a:pPr marL="114300" lvl="1" indent="-114300" algn="l" defTabSz="622300">
            <a:lnSpc>
              <a:spcPct val="90000"/>
            </a:lnSpc>
            <a:spcBef>
              <a:spcPct val="0"/>
            </a:spcBef>
            <a:spcAft>
              <a:spcPct val="20000"/>
            </a:spcAft>
            <a:buChar char="•"/>
          </a:pPr>
          <a:r>
            <a:rPr lang="en-US" sz="1400" b="1" kern="1200" dirty="0">
              <a:solidFill>
                <a:schemeClr val="tx1"/>
              </a:solidFill>
              <a:effectLst/>
              <a:latin typeface="+mn-lt"/>
              <a:ea typeface="+mn-ea"/>
              <a:cs typeface="+mn-cs"/>
            </a:rPr>
            <a:t>I can only imagine the conversations Abraham relayed to his son about meetings with God.  But Isaac needed to hear from God for himself.  Isaac traveled to Beersheba, and that night, the Lord appeared to him.  God assures him, “I’m the same God who walked alongside Abraham, don’t be afraid; I’m here. ” He made promises to Abraham, and now those promises belong to Isaac.  So Isaac builds an altar, offering up his worship and thanksgiving. </a:t>
          </a:r>
        </a:p>
        <a:p>
          <a:pPr marL="114300" lvl="1" indent="-114300" algn="l" defTabSz="622300">
            <a:lnSpc>
              <a:spcPct val="90000"/>
            </a:lnSpc>
            <a:spcBef>
              <a:spcPct val="0"/>
            </a:spcBef>
            <a:spcAft>
              <a:spcPct val="20000"/>
            </a:spcAft>
            <a:buChar char="•"/>
          </a:pPr>
          <a:r>
            <a:rPr lang="en-US" sz="1400" b="1" kern="1200" dirty="0">
              <a:solidFill>
                <a:schemeClr val="tx1"/>
              </a:solidFill>
              <a:effectLst/>
              <a:latin typeface="+mn-lt"/>
              <a:ea typeface="+mn-ea"/>
              <a:cs typeface="+mn-cs"/>
            </a:rPr>
            <a:t>In the lesson today, the king of the Philistines approaches Isaac, desiring to end the conflict.  Instead of making Isaac’s life miserable, the king extends his hand of peace.  This ruler tells him, “We see God is with you and how He’s blessing you. ”</a:t>
          </a:r>
          <a:endParaRPr lang="en-US" sz="1800" b="1" kern="1200" dirty="0">
            <a:solidFill>
              <a:schemeClr val="tx1"/>
            </a:solidFill>
            <a:effectLst/>
            <a:latin typeface="+mn-lt"/>
            <a:ea typeface="+mn-ea"/>
            <a:cs typeface="+mn-cs"/>
          </a:endParaRPr>
        </a:p>
      </dsp:txBody>
      <dsp:txXfrm>
        <a:off x="0" y="815504"/>
        <a:ext cx="10250259" cy="1278225"/>
      </dsp:txXfrm>
    </dsp:sp>
    <dsp:sp modelId="{0D3E880D-A45D-4BAD-92F9-0FB97ED2EA64}">
      <dsp:nvSpPr>
        <dsp:cNvPr id="0" name=""/>
        <dsp:cNvSpPr/>
      </dsp:nvSpPr>
      <dsp:spPr>
        <a:xfrm>
          <a:off x="0" y="2092976"/>
          <a:ext cx="10250259" cy="521374"/>
        </a:xfrm>
        <a:prstGeom prst="roundRect">
          <a:avLst/>
        </a:prstGeom>
        <a:solidFill>
          <a:schemeClr val="accent1">
            <a:hueOff val="0"/>
            <a:satOff val="0"/>
            <a:lumOff val="0"/>
            <a:alphaOff val="0"/>
          </a:schemeClr>
        </a:solidFill>
        <a:ln>
          <a:noFill/>
        </a:ln>
        <a:effectLst>
          <a:reflection blurRad="12700" stA="26000" endPos="32000" dist="12700" dir="5400000" sy="-100000" rotWithShape="0"/>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solidFill>
                <a:schemeClr val="bg1"/>
              </a:solidFill>
              <a:effectLst/>
              <a:latin typeface="+mn-lt"/>
              <a:ea typeface="+mn-ea"/>
              <a:cs typeface="+mn-cs"/>
            </a:rPr>
            <a:t>GOD DESIRES PEACE—</a:t>
          </a:r>
        </a:p>
      </dsp:txBody>
      <dsp:txXfrm>
        <a:off x="25451" y="2118427"/>
        <a:ext cx="10199357" cy="470472"/>
      </dsp:txXfrm>
    </dsp:sp>
    <dsp:sp modelId="{F89A533E-342D-4EA8-BB56-4F3DE026069D}">
      <dsp:nvSpPr>
        <dsp:cNvPr id="0" name=""/>
        <dsp:cNvSpPr/>
      </dsp:nvSpPr>
      <dsp:spPr>
        <a:xfrm>
          <a:off x="0" y="2663532"/>
          <a:ext cx="10250259" cy="1076400"/>
        </a:xfrm>
        <a:prstGeom prst="rect">
          <a:avLst/>
        </a:prstGeom>
        <a:noFill/>
        <a:ln w="9525" cap="rnd"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325446" tIns="17780" rIns="99568" bIns="17780" numCol="1" spcCol="1270" anchor="t" anchorCtr="0">
          <a:noAutofit/>
        </a:bodyPr>
        <a:lstStyle/>
        <a:p>
          <a:pPr marL="114300" lvl="1" indent="-114300" algn="l" defTabSz="622300">
            <a:lnSpc>
              <a:spcPct val="90000"/>
            </a:lnSpc>
            <a:spcBef>
              <a:spcPct val="0"/>
            </a:spcBef>
            <a:spcAft>
              <a:spcPct val="20000"/>
            </a:spcAft>
            <a:buChar char="•"/>
          </a:pPr>
          <a:r>
            <a:rPr lang="en-US" sz="1400" b="1" kern="1200" dirty="0">
              <a:solidFill>
                <a:schemeClr val="tx1"/>
              </a:solidFill>
              <a:effectLst/>
              <a:latin typeface="+mn-lt"/>
              <a:ea typeface="+mn-ea"/>
              <a:cs typeface="+mn-cs"/>
            </a:rPr>
            <a:t>Family hurts lead to estrangement from one another.  Churches split over doctrinal issues.  School administrators argue with parents and students about policies.  People bring their upbringing, different personalities, education backgrounds, and strong opinions to the table.  So when individuals come together, conflict is inevitable.  It’s human nature to disagree with others.  But it’s God’s desire that we live in peace with our neighbors.  Isaac’s story perfectly exemplifies how God can intervene to resolve conflicts.  He is more than able to bring opposing parties to a place of reconciliation. </a:t>
          </a:r>
          <a:endParaRPr lang="en-US" sz="1400" b="1" kern="1200" dirty="0"/>
        </a:p>
      </dsp:txBody>
      <dsp:txXfrm>
        <a:off x="0" y="2663532"/>
        <a:ext cx="10250259" cy="10764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3F5683-E2C1-4078-8C6D-99AF73ADFB5E}">
      <dsp:nvSpPr>
        <dsp:cNvPr id="0" name=""/>
        <dsp:cNvSpPr/>
      </dsp:nvSpPr>
      <dsp:spPr>
        <a:xfrm>
          <a:off x="0" y="0"/>
          <a:ext cx="6154276" cy="457200"/>
        </a:xfrm>
        <a:prstGeom prst="roundRect">
          <a:avLst/>
        </a:prstGeom>
        <a:solidFill>
          <a:schemeClr val="accent1">
            <a:hueOff val="0"/>
            <a:satOff val="0"/>
            <a:lumOff val="0"/>
            <a:alphaOff val="0"/>
          </a:schemeClr>
        </a:solidFill>
        <a:ln>
          <a:noFill/>
        </a:ln>
        <a:effectLst>
          <a:reflection blurRad="12700" stA="26000" endPos="32000" dist="12700" dir="5400000" sy="-100000" rotWithShape="0"/>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solidFill>
                <a:schemeClr val="bg1"/>
              </a:solidFill>
              <a:effectLst/>
              <a:latin typeface="Gotham Medium" panose="02000604030000020004"/>
              <a:ea typeface="+mn-ea"/>
              <a:cs typeface="+mn-cs"/>
            </a:rPr>
            <a:t>WELLS</a:t>
          </a:r>
          <a:endParaRPr lang="en-US" sz="1800" b="1" kern="1200"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sp:txBody>
      <dsp:txXfrm>
        <a:off x="22319" y="22319"/>
        <a:ext cx="6109638" cy="412562"/>
      </dsp:txXfrm>
    </dsp:sp>
    <dsp:sp modelId="{8DA143B3-600D-4600-A551-EA4904CCCEAA}">
      <dsp:nvSpPr>
        <dsp:cNvPr id="0" name=""/>
        <dsp:cNvSpPr/>
      </dsp:nvSpPr>
      <dsp:spPr>
        <a:xfrm>
          <a:off x="0" y="730916"/>
          <a:ext cx="6154276" cy="4650169"/>
        </a:xfrm>
        <a:prstGeom prst="rect">
          <a:avLst/>
        </a:prstGeom>
        <a:noFill/>
        <a:ln w="9525" cap="rnd"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95398"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solidFill>
                <a:schemeClr val="tx1"/>
              </a:solidFill>
              <a:effectLst/>
              <a:latin typeface="Gotham Medium" panose="02000604030000020004"/>
              <a:ea typeface="+mn-ea"/>
              <a:cs typeface="+mn-cs"/>
            </a:rPr>
            <a:t>Wells are one of the ancient Near East’s necessities.  Wells, cisterns, or pits would provide a lifeline to people in Canaan, Egypt, and Mesopotamia.  This is where Isaac finds himself. </a:t>
          </a:r>
        </a:p>
        <a:p>
          <a:pPr marL="171450" lvl="1" indent="-171450" algn="l" defTabSz="800100">
            <a:lnSpc>
              <a:spcPct val="90000"/>
            </a:lnSpc>
            <a:spcBef>
              <a:spcPct val="0"/>
            </a:spcBef>
            <a:spcAft>
              <a:spcPct val="20000"/>
            </a:spcAft>
            <a:buChar char="•"/>
          </a:pPr>
          <a:r>
            <a:rPr lang="en-US" sz="1800" b="1" kern="1200" dirty="0">
              <a:solidFill>
                <a:schemeClr val="tx1"/>
              </a:solidFill>
              <a:effectLst/>
              <a:latin typeface="Gotham Medium" panose="02000604030000020004"/>
              <a:ea typeface="+mn-ea"/>
              <a:cs typeface="+mn-cs"/>
            </a:rPr>
            <a:t>Beersheba is a town located just north of a wilderness called the Negev.  The climate in the Negev region is dangerous, especially without a readily available source of water; humans can only live for about three days without water. </a:t>
          </a:r>
        </a:p>
        <a:p>
          <a:pPr marL="171450" lvl="1" indent="-171450" algn="l" defTabSz="800100">
            <a:lnSpc>
              <a:spcPct val="90000"/>
            </a:lnSpc>
            <a:spcBef>
              <a:spcPct val="0"/>
            </a:spcBef>
            <a:spcAft>
              <a:spcPct val="20000"/>
            </a:spcAft>
            <a:buChar char="•"/>
          </a:pPr>
          <a:r>
            <a:rPr lang="en-US" sz="1800" b="1" kern="1200" dirty="0">
              <a:solidFill>
                <a:schemeClr val="tx1"/>
              </a:solidFill>
              <a:effectLst/>
              <a:latin typeface="Gotham Medium" panose="02000604030000020004"/>
              <a:ea typeface="+mn-ea"/>
              <a:cs typeface="+mn-cs"/>
            </a:rPr>
            <a:t>When Abimelech and the Philistines “stopped up” or “filled” Abraham’s wells, this wasn’t merely a taunt to Isaac’s people.  This was a potential death sentence.  If Isaac’s people are unable to find a new source of water, they will lose their herds and will have to make a costly journey.  When Isaac’s servants begin to dig for water, the family does not yet know whether this will be a suitable location for water to flow. </a:t>
          </a:r>
        </a:p>
      </dsp:txBody>
      <dsp:txXfrm>
        <a:off x="0" y="730916"/>
        <a:ext cx="6154276" cy="465016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3F5683-E2C1-4078-8C6D-99AF73ADFB5E}">
      <dsp:nvSpPr>
        <dsp:cNvPr id="0" name=""/>
        <dsp:cNvSpPr/>
      </dsp:nvSpPr>
      <dsp:spPr>
        <a:xfrm>
          <a:off x="0" y="0"/>
          <a:ext cx="5861696" cy="450166"/>
        </a:xfrm>
        <a:prstGeom prst="roundRect">
          <a:avLst/>
        </a:prstGeom>
        <a:solidFill>
          <a:schemeClr val="accent1">
            <a:hueOff val="0"/>
            <a:satOff val="0"/>
            <a:lumOff val="0"/>
            <a:alphaOff val="0"/>
          </a:schemeClr>
        </a:solidFill>
        <a:ln>
          <a:noFill/>
        </a:ln>
        <a:effectLst>
          <a:reflection blurRad="12700" stA="26000" endPos="32000" dist="12700" dir="5400000" sy="-100000" rotWithShape="0"/>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dirty="0">
              <a:solidFill>
                <a:schemeClr val="bg1"/>
              </a:solidFill>
              <a:effectLst/>
              <a:latin typeface="+mn-lt"/>
              <a:ea typeface="+mn-ea"/>
              <a:cs typeface="+mn-cs"/>
            </a:rPr>
            <a:t>REPETITION IN THE BIBLICAL NARRATIVE</a:t>
          </a:r>
          <a:endParaRPr lang="en-US" sz="2000" b="1" kern="1200" cap="small" baseline="0" dirty="0">
            <a:solidFill>
              <a:schemeClr val="bg1"/>
            </a:solidFill>
            <a:effectLst>
              <a:outerShdw blurRad="38100" dist="38100" dir="2700000" algn="tl">
                <a:srgbClr val="000000">
                  <a:alpha val="43137"/>
                </a:srgbClr>
              </a:outerShdw>
            </a:effectLst>
            <a:latin typeface="Gotham Medium" panose="02000604030000020004"/>
            <a:ea typeface="Dotum" panose="020B0600000101010101" pitchFamily="34" charset="-127"/>
          </a:endParaRPr>
        </a:p>
      </dsp:txBody>
      <dsp:txXfrm>
        <a:off x="21975" y="21975"/>
        <a:ext cx="5817746" cy="40621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2BC08D-B2A6-434E-B00A-D218BB573CD0}">
      <dsp:nvSpPr>
        <dsp:cNvPr id="0" name=""/>
        <dsp:cNvSpPr/>
      </dsp:nvSpPr>
      <dsp:spPr>
        <a:xfrm>
          <a:off x="0" y="408473"/>
          <a:ext cx="10322744" cy="436520"/>
        </a:xfrm>
        <a:prstGeom prst="flowChartMagneticDrum">
          <a:avLst/>
        </a:prstGeom>
        <a:solidFill>
          <a:srgbClr val="002060"/>
        </a:solidFill>
        <a:ln>
          <a:noFill/>
        </a:ln>
        <a:effectLst>
          <a:reflection blurRad="12700" stA="26000" endPos="32000" dist="12700" dir="5400000" sy="-100000" rotWithShape="0"/>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t>Provision of Peace</a:t>
          </a:r>
          <a:endParaRPr lang="en-US" sz="2800" b="1" kern="1200" cap="small" baseline="0" dirty="0">
            <a:effectLst>
              <a:outerShdw blurRad="38100" dist="38100" dir="2700000" algn="tl">
                <a:srgbClr val="000000">
                  <a:alpha val="43137"/>
                </a:srgbClr>
              </a:outerShdw>
            </a:effectLst>
            <a:latin typeface="Gotham Medium" panose="02000604030000020004"/>
          </a:endParaRPr>
        </a:p>
      </dsp:txBody>
      <dsp:txXfrm>
        <a:off x="1720457" y="408473"/>
        <a:ext cx="5161372" cy="43652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2ECA48-D23B-4663-9D08-6AEB9B1C0DF3}" type="datetimeFigureOut">
              <a:rPr lang="en-US" smtClean="0"/>
              <a:t>6/16/2025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49D4CD5-9566-4C38-A0F6-B94B576E1E01}" type="slidenum">
              <a:rPr lang="en-US" smtClean="0"/>
              <a:t>‹#›</a:t>
            </a:fld>
            <a:endParaRPr lang="en-US"/>
          </a:p>
        </p:txBody>
      </p:sp>
    </p:spTree>
    <p:extLst>
      <p:ext uri="{BB962C8B-B14F-4D97-AF65-F5344CB8AC3E}">
        <p14:creationId xmlns:p14="http://schemas.microsoft.com/office/powerpoint/2010/main" val="42226564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Isaac Calls on the Name of the Lord</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Week of June 22</a:t>
            </a:r>
            <a:endParaRPr lang="en-US" sz="1200" kern="1200" dirty="0">
              <a:solidFill>
                <a:schemeClr val="tx1"/>
              </a:solidFill>
              <a:effectLst/>
              <a:latin typeface="+mn-lt"/>
              <a:ea typeface="+mn-ea"/>
              <a:cs typeface="+mn-cs"/>
            </a:endParaRPr>
          </a:p>
          <a:p>
            <a:endParaRPr lang="en-US" b="1" dirty="0"/>
          </a:p>
        </p:txBody>
      </p:sp>
      <p:sp>
        <p:nvSpPr>
          <p:cNvPr id="4" name="Slide Number Placeholder 3"/>
          <p:cNvSpPr>
            <a:spLocks noGrp="1"/>
          </p:cNvSpPr>
          <p:nvPr>
            <p:ph type="sldNum" sz="quarter" idx="5"/>
          </p:nvPr>
        </p:nvSpPr>
        <p:spPr/>
        <p:txBody>
          <a:bodyPr/>
          <a:lstStyle/>
          <a:p>
            <a:fld id="{349D4CD5-9566-4C38-A0F6-B94B576E1E01}" type="slidenum">
              <a:rPr lang="en-US" smtClean="0"/>
              <a:t>1</a:t>
            </a:fld>
            <a:endParaRPr lang="en-US"/>
          </a:p>
        </p:txBody>
      </p:sp>
    </p:spTree>
    <p:extLst>
      <p:ext uri="{BB962C8B-B14F-4D97-AF65-F5344CB8AC3E}">
        <p14:creationId xmlns:p14="http://schemas.microsoft.com/office/powerpoint/2010/main" val="29137264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&gt;&lt;&gt;&lt;&gt;&lt;&gt;&lt;&gt;&lt;&gt;&lt;&gt;&lt;&gt;&lt;&gt;&lt;&gt;&lt;&gt;&lt;&gt;&lt;&gt;&lt;&gt;&lt;&gt;&lt;&gt;&lt;&gt;&lt; </a:t>
            </a:r>
          </a:p>
          <a:p>
            <a:r>
              <a:rPr lang="en-US" sz="1200" kern="1200" dirty="0">
                <a:solidFill>
                  <a:schemeClr val="tx1"/>
                </a:solidFill>
                <a:effectLst/>
                <a:latin typeface="+mn-lt"/>
                <a:ea typeface="+mn-ea"/>
                <a:cs typeface="+mn-cs"/>
              </a:rPr>
              <a:t> </a:t>
            </a:r>
          </a:p>
          <a:p>
            <a:r>
              <a:rPr lang="en-US" sz="1200" b="1" i="1" kern="1200" dirty="0">
                <a:solidFill>
                  <a:schemeClr val="tx1"/>
                </a:solidFill>
                <a:effectLst/>
                <a:latin typeface="+mn-lt"/>
                <a:ea typeface="+mn-ea"/>
                <a:cs typeface="+mn-cs"/>
              </a:rPr>
              <a:t>Genesis 26:24–27 NIV</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24 That night the LORD appeared to him and said, “I am the God of your father Abraham.  Do not be afraid, for I am with you; I will bless you and will increase the number of your descendants for the sake of my servant Abraham. ”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25 Isaac built an altar there and called on the name of the LORD.  There he pitched his tent, and there his servants dug a well.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26 Meanwhile, Abimelech had come to him from Gerar, with Ahuzzath his personal adviser and </a:t>
            </a:r>
            <a:r>
              <a:rPr lang="en-US" sz="1200" b="1" kern="1200" dirty="0" err="1">
                <a:solidFill>
                  <a:schemeClr val="tx1"/>
                </a:solidFill>
                <a:effectLst/>
                <a:latin typeface="+mn-lt"/>
                <a:ea typeface="+mn-ea"/>
                <a:cs typeface="+mn-cs"/>
              </a:rPr>
              <a:t>Phicol</a:t>
            </a:r>
            <a:r>
              <a:rPr lang="en-US" sz="1200" b="1" kern="1200" dirty="0">
                <a:solidFill>
                  <a:schemeClr val="tx1"/>
                </a:solidFill>
                <a:effectLst/>
                <a:latin typeface="+mn-lt"/>
                <a:ea typeface="+mn-ea"/>
                <a:cs typeface="+mn-cs"/>
              </a:rPr>
              <a:t> the commander of his forces.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27 Isaac asked them, “Why have you come to me, since you were hostile to me and sent me away?”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&gt;&lt;&gt;&lt;&gt;&lt;&gt;&lt;&gt;&lt;&gt;&lt;&gt;&lt;&gt;&lt;&gt;&lt;&gt;&lt;&gt;&lt;&gt;&lt;&gt;&lt;&gt;&lt;&gt;&lt;&gt;&lt;&gt;&lt; </a:t>
            </a:r>
          </a:p>
          <a:p>
            <a:r>
              <a:rPr lang="en-US" sz="1200" kern="1200" dirty="0">
                <a:solidFill>
                  <a:schemeClr val="tx1"/>
                </a:solidFill>
                <a:effectLst/>
                <a:latin typeface="+mn-lt"/>
                <a:ea typeface="+mn-ea"/>
                <a:cs typeface="+mn-cs"/>
              </a:rPr>
              <a:t>Near Beersheba, close to the Negev, water is essential.  As the Philistines contend for these wells of water, Isaac must be realizing the critical need for water for his people.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At this point, the Lord appears to Isaac (v.  24).  He assures Isaac that He is the same God who was faithful to his father, Abraham.  Amidst the scarcity of water and the potential for regional conflict, God’s words gives hope.  The Philistines might be destroying the wells dug up by the people of God, but they don’t have the final word.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“Fear not,” says the Lord (v.  24).  God promises to be with Isaac and to bless him.  These words echo God’s earlier promises to Abraham (Gen.  12:2–3; 15:1).  The comparison is explicit: “I will bless you. .  .    for the sake of Abraham” (v.  24).  God’s fidelity to His promises will not end after Abraham is gone; the promises extend to Abraham’s children.  God reminds Isaac that He is present and that He will multiply Isaac’s offspring.  The covenant remains intact.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God’s faithfulness demands a purposeful response, so Isaac follows the pattern of his father, Abraham, who also built altars in memory of God’s provision (Gen.  12:8).  Isaac builds an altar and calls upon the name of the Lord (Gen.  26:25).  To the contemporary reader, this might sound like an archaic gesture.  But Isaac builds this altar to remember a tangible location where he encountered God.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At that very moment, God’s promise of protection is tested.  Abimelech, the king whom Isaac had previously deceived and who had sent Isaac’s clan away, comes out to speak to him.  He is not alone, for he has brought his advisor and the captain of his armed forces.  Isaac’s words reveal the uncertainty in his heart, for he wonders whether trouble has followed him to his new home.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Analysis:</a:t>
            </a:r>
          </a:p>
          <a:p>
            <a:r>
              <a:rPr lang="en-US" sz="1200" kern="1200" dirty="0">
                <a:solidFill>
                  <a:schemeClr val="tx1"/>
                </a:solidFill>
                <a:effectLst/>
                <a:latin typeface="+mn-lt"/>
                <a:ea typeface="+mn-ea"/>
                <a:cs typeface="+mn-cs"/>
              </a:rPr>
              <a:t>This section explores the tension between divine promise and present danger. Isaac faces conflict over water—a life-sustaining necessity—and the return of a former adversary. Yet God meets Isaac with reassurance, affirming covenant faithfulness. Isaac responds with worship, while preparing for a possible threat. The narrative shows how faith trusts God's word, even while navigating uncertainty.</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Main Idea:</a:t>
            </a:r>
          </a:p>
          <a:p>
            <a:r>
              <a:rPr lang="en-US" sz="1200" kern="1200" dirty="0">
                <a:solidFill>
                  <a:schemeClr val="tx1"/>
                </a:solidFill>
                <a:effectLst/>
                <a:latin typeface="+mn-lt"/>
                <a:ea typeface="+mn-ea"/>
                <a:cs typeface="+mn-cs"/>
              </a:rPr>
              <a:t>God’s covenant with Abraham is confirmed to Isaac through divine reassurance, prompting worship and faith even amid fear and potential conflict.</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Three Key Points: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1. God Reaffirms the Covenant:</a:t>
            </a:r>
          </a:p>
          <a:p>
            <a:r>
              <a:rPr lang="en-US" sz="1200" kern="1200" dirty="0">
                <a:solidFill>
                  <a:schemeClr val="tx1"/>
                </a:solidFill>
                <a:effectLst/>
                <a:latin typeface="+mn-lt"/>
                <a:ea typeface="+mn-ea"/>
                <a:cs typeface="+mn-cs"/>
              </a:rPr>
              <a:t>   In the face of danger and scarcity, God tells Isaac, “Fear not,” promising His presence, blessing, and generational fruitfulness—echoing the exact language once spoken to Abraham.</a:t>
            </a:r>
          </a:p>
          <a:p>
            <a:r>
              <a:rPr lang="en-US" sz="1200" kern="1200" dirty="0">
                <a:solidFill>
                  <a:schemeClr val="tx1"/>
                </a:solidFill>
                <a:effectLst/>
                <a:latin typeface="+mn-lt"/>
                <a:ea typeface="+mn-ea"/>
                <a:cs typeface="+mn-cs"/>
              </a:rPr>
              <a:t>2. Worship as a Response to God’s Presence:</a:t>
            </a:r>
          </a:p>
          <a:p>
            <a:r>
              <a:rPr lang="en-US" sz="1200" kern="1200" dirty="0">
                <a:solidFill>
                  <a:schemeClr val="tx1"/>
                </a:solidFill>
                <a:effectLst/>
                <a:latin typeface="+mn-lt"/>
                <a:ea typeface="+mn-ea"/>
                <a:cs typeface="+mn-cs"/>
              </a:rPr>
              <a:t>   Isaac builds an altar, following Abraham’s example, marking the spot of divine encounter with thanksgiving and trust—making worship a visible response to God’s faithfulness.</a:t>
            </a:r>
          </a:p>
          <a:p>
            <a:r>
              <a:rPr lang="en-US" sz="1200" kern="1200" dirty="0">
                <a:solidFill>
                  <a:schemeClr val="tx1"/>
                </a:solidFill>
                <a:effectLst/>
                <a:latin typeface="+mn-lt"/>
                <a:ea typeface="+mn-ea"/>
                <a:cs typeface="+mn-cs"/>
              </a:rPr>
              <a:t>3. Faith Tested by Past Conflicts:</a:t>
            </a:r>
          </a:p>
          <a:p>
            <a:r>
              <a:rPr lang="en-US" sz="1200" kern="1200" dirty="0">
                <a:solidFill>
                  <a:schemeClr val="tx1"/>
                </a:solidFill>
                <a:effectLst/>
                <a:latin typeface="+mn-lt"/>
                <a:ea typeface="+mn-ea"/>
                <a:cs typeface="+mn-cs"/>
              </a:rPr>
              <a:t>   Abimelech’s unexpected arrival with military personnel stirs fear. Despite God’s promises, Isaac remains wary, revealing that faith does not remove fear—but calls us to trust amid it.</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Summary:</a:t>
            </a:r>
          </a:p>
          <a:p>
            <a:r>
              <a:rPr lang="en-US" sz="1200" kern="1200" dirty="0">
                <a:solidFill>
                  <a:schemeClr val="tx1"/>
                </a:solidFill>
                <a:effectLst/>
                <a:latin typeface="+mn-lt"/>
                <a:ea typeface="+mn-ea"/>
                <a:cs typeface="+mn-cs"/>
              </a:rPr>
              <a:t>In the dry and contested region of Beersheba, God appears to Isaac and reaffirms His covenant promises. Isaac responds in worship, building an altar to honor the God of his father. However, his faith is quickly tested by the appearance of Abimelech and his forces, stirring fear and uncertainty. Yet the narrative reminds us that God’s presence and promises are stronger than any external threat.</a:t>
            </a:r>
          </a:p>
          <a:p>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fld id="{E30F4BB1-95CD-454C-BCEE-43EC4849194A}" type="slidenum">
              <a:rPr lang="en-US" smtClean="0"/>
              <a:t>10</a:t>
            </a:fld>
            <a:endParaRPr lang="en-US"/>
          </a:p>
        </p:txBody>
      </p:sp>
    </p:spTree>
    <p:extLst>
      <p:ext uri="{BB962C8B-B14F-4D97-AF65-F5344CB8AC3E}">
        <p14:creationId xmlns:p14="http://schemas.microsoft.com/office/powerpoint/2010/main" val="15276783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D41DEB-998C-3274-7283-FC61DFADE6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2D7E7BF-49DB-9F66-F1B5-552D502814D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82517DD-FA63-B593-7571-F853510B13A1}"/>
              </a:ext>
            </a:extLst>
          </p:cNvPr>
          <p:cNvSpPr>
            <a:spLocks noGrp="1"/>
          </p:cNvSpPr>
          <p:nvPr>
            <p:ph type="body" idx="1"/>
          </p:nvPr>
        </p:nvSpPr>
        <p:spPr/>
        <p:txBody>
          <a:bodyPr/>
          <a:lstStyle/>
          <a:p>
            <a:r>
              <a:rPr lang="en-US" sz="1200" b="1" i="1" kern="1200" dirty="0">
                <a:solidFill>
                  <a:schemeClr val="tx1"/>
                </a:solidFill>
                <a:effectLst/>
                <a:latin typeface="+mn-lt"/>
                <a:ea typeface="+mn-ea"/>
                <a:cs typeface="+mn-cs"/>
              </a:rPr>
              <a:t>Genesis 26:28–33 NIV</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28 They answered, “We saw clearly that the Lord was with you; so we said, ‘There ought to be a sworn agreement between us’—between us and you.  Let us make a treaty with you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29 that you will do us no harm, just as we did not harm you but always treated you well and</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sent you away peacefully.  And now you are blessed by the LORD. ”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30 Isaac then made a feast for them, and they ate and drank.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31 Early the next morning the men swore an oath to each other.  Then Isaac sent them on their way, and they went away peacefully.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32 That day Isaac’s servants came and told him about the well they had dug.  They said, “We’ve found water!”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33 He called it Shibah, and to this day the name of the town has been Beersheba.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&gt;&lt;&gt;&lt;&gt;&lt;&gt;&lt;&gt;&lt;&gt;&lt;&gt;&lt;&gt;&lt;&gt;&lt;&gt;&lt;&gt;&lt;&gt;&lt;&gt;&lt;&gt;&lt;&gt;&lt;&gt;&lt;&gt;&lt; </a:t>
            </a:r>
          </a:p>
          <a:p>
            <a:r>
              <a:rPr lang="en-US" sz="1200" kern="1200" dirty="0">
                <a:solidFill>
                  <a:schemeClr val="tx1"/>
                </a:solidFill>
                <a:effectLst/>
                <a:latin typeface="+mn-lt"/>
                <a:ea typeface="+mn-ea"/>
                <a:cs typeface="+mn-cs"/>
              </a:rPr>
              <a:t>Based on his previous experience, Isaac anticipates a dispute, perhaps even an armed conflict with these men in the field.  Abimelech, the king of the Philistines—more of a tribal leader than a “king” as we might imagine—arrives where Isaac has just begun digging a new well, after Isaac’s previous wells were destroyed (Gen.  26:15–16).  But instead of coming to trade blows, the men have a different intention altogether.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Against all odds, Abimelech calls Isaac “blessed by the Lord” (Gen.  26:29).  This does not mean that the Philistines have adopted Isaac’s God or become monotheistic worshipers of Yahweh.  In their religious context, it was normal to come across powerful gods who needed to be treated with respect.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Isaac is so clearly blessed because, even when his enemies try to get rid of him, God keeps multiplying his crops a hundredfold and multiplying livestock to make him wealthy (Gen.  26:12–14).  The Philistines know that Isaac has a special purpose.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Abimelech’s acknowledgment of Isaac’s God and the blessing upon him signals another fulfilled promise.  God had said “all peoples on earth will be blessed” through Abraham and his descendants, for those who bless Abraham’s family will be blessed in turn (Gen.  12:3).  Blessing is an abstract concept, but one immediate kind of blessing is the absence of conflict.  In the distant future from these events, God provides blessing to all nations by inviting them to become part of the family of Abraham, by faith (Gal.  3:7–9).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Now, Isaac could have taken issue with what Abimelech claims, that he and his people “always treated [Isaac] well” (Gen.  26:29).  Blocking up a family’s wells was certain to threaten their safety, and it could be perceived as a hostile act (Gen.  26:15).  But Isaac says nothing of this.  He welcomes a resolution to the conflict through the making of a “sworn agreement” or “oath” (v.  28).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To make the peace official, Isaac invites the visitors to share a feast (v.  30).  Today, peace is often signaled by spoken words or a signed treaty.  But in this context, sharing a meal was a way of cementing the relationship.  Enemies were reconciled, not with words on a page, but around shared food at a common table.  Through this meal, Isaac demonstrates the virtue of hospitality toward his guests.  He treats these former enemies as honored company.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Even as Abimelech and his men return to their homes in peace, Isaac hears some additional good news.  From the start of the conflict, he had been competing for the limited water resources in the area.  Elusive as water had been, God comes through by leading Isaac’s workers to create a reliable well.  Thus Isaac gives an appropriate name to the site: Beersheba, which means “the well of the oath” (v.  33).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Analysis:</a:t>
            </a:r>
          </a:p>
          <a:p>
            <a:r>
              <a:rPr lang="en-US" sz="1200" kern="1200" dirty="0">
                <a:solidFill>
                  <a:schemeClr val="tx1"/>
                </a:solidFill>
                <a:effectLst/>
                <a:latin typeface="+mn-lt"/>
                <a:ea typeface="+mn-ea"/>
                <a:cs typeface="+mn-cs"/>
              </a:rPr>
              <a:t>This passage highlights a surprising turn in Isaac’s journey—what he expects to be conflict turns into covenantal peace. Former enemies recognize God's hand on Isaac and seek alliance, fulfilling God's broader promise to bless the nations through Abraham’s descendants. Isaac chooses peace over pride, responding with grace and hospitality.</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Main Idea:</a:t>
            </a:r>
          </a:p>
          <a:p>
            <a:r>
              <a:rPr lang="en-US" sz="1200" kern="1200" dirty="0">
                <a:solidFill>
                  <a:schemeClr val="tx1"/>
                </a:solidFill>
                <a:effectLst/>
                <a:latin typeface="+mn-lt"/>
                <a:ea typeface="+mn-ea"/>
                <a:cs typeface="+mn-cs"/>
              </a:rPr>
              <a:t>Isaac’s former enemies acknowledge God’s blessing on him and seek peace, which he accepts graciously, resulting in reconciliation and the fulfillment of God's promise of blessing to others.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Three Key Points: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1. Reputation of God’s Favor:</a:t>
            </a:r>
          </a:p>
          <a:p>
            <a:r>
              <a:rPr lang="en-US" sz="1200" kern="1200" dirty="0">
                <a:solidFill>
                  <a:schemeClr val="tx1"/>
                </a:solidFill>
                <a:effectLst/>
                <a:latin typeface="+mn-lt"/>
                <a:ea typeface="+mn-ea"/>
                <a:cs typeface="+mn-cs"/>
              </a:rPr>
              <a:t>   Abimelech recognizes that Isaac’s prosperity is a result of divine favor, not luck or human effort. Even non-believers acknowledge the power behind Isaac’s success, indirectly fulfilling Genesis 12:3.</a:t>
            </a:r>
          </a:p>
          <a:p>
            <a:r>
              <a:rPr lang="en-US" sz="1200" kern="1200" dirty="0">
                <a:solidFill>
                  <a:schemeClr val="tx1"/>
                </a:solidFill>
                <a:effectLst/>
                <a:latin typeface="+mn-lt"/>
                <a:ea typeface="+mn-ea"/>
                <a:cs typeface="+mn-cs"/>
              </a:rPr>
              <a:t>2. Isaac Chooses Reconciliation Over Retaliation: </a:t>
            </a:r>
          </a:p>
          <a:p>
            <a:r>
              <a:rPr lang="en-US" sz="1200" kern="1200" dirty="0">
                <a:solidFill>
                  <a:schemeClr val="tx1"/>
                </a:solidFill>
                <a:effectLst/>
                <a:latin typeface="+mn-lt"/>
                <a:ea typeface="+mn-ea"/>
                <a:cs typeface="+mn-cs"/>
              </a:rPr>
              <a:t>   Although Isaac could have confronted past wrongs, he pursues peace instead. He agrees to a covenant and shares a meal, showing humility, wisdom, and spiritual maturity.</a:t>
            </a:r>
          </a:p>
          <a:p>
            <a:r>
              <a:rPr lang="en-US" sz="1200" kern="1200" dirty="0">
                <a:solidFill>
                  <a:schemeClr val="tx1"/>
                </a:solidFill>
                <a:effectLst/>
                <a:latin typeface="+mn-lt"/>
                <a:ea typeface="+mn-ea"/>
                <a:cs typeface="+mn-cs"/>
              </a:rPr>
              <a:t>3. Symbol of Peace and Provision: </a:t>
            </a:r>
          </a:p>
          <a:p>
            <a:r>
              <a:rPr lang="en-US" sz="1200" kern="1200" dirty="0">
                <a:solidFill>
                  <a:schemeClr val="tx1"/>
                </a:solidFill>
                <a:effectLst/>
                <a:latin typeface="+mn-lt"/>
                <a:ea typeface="+mn-ea"/>
                <a:cs typeface="+mn-cs"/>
              </a:rPr>
              <a:t>   After making peace, Isaac's servants discover water, underscoring God's provision and timing. The naming of the well “Beersheba” ("well of the oath") cements the moment as one of divine blessing and restored relationships.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Summary:</a:t>
            </a:r>
          </a:p>
          <a:p>
            <a:r>
              <a:rPr lang="en-US" sz="1200" kern="1200" dirty="0">
                <a:solidFill>
                  <a:schemeClr val="tx1"/>
                </a:solidFill>
                <a:effectLst/>
                <a:latin typeface="+mn-lt"/>
                <a:ea typeface="+mn-ea"/>
                <a:cs typeface="+mn-cs"/>
              </a:rPr>
              <a:t>Expecting more conflict, Isaac is instead met with peace-seeking Philistines who recognize God’s blessing on his life. He graciously agrees to a covenant and hosts them for a peace feast, choosing harmony over hostility. Soon after, God confirms the blessing with the discovery of water. The site becomes Beersheba—a place marked by promise, peace, and provision.</a:t>
            </a:r>
          </a:p>
          <a:p>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p:txBody>
      </p:sp>
      <p:sp>
        <p:nvSpPr>
          <p:cNvPr id="4" name="Slide Number Placeholder 3">
            <a:extLst>
              <a:ext uri="{FF2B5EF4-FFF2-40B4-BE49-F238E27FC236}">
                <a16:creationId xmlns:a16="http://schemas.microsoft.com/office/drawing/2014/main" id="{D0CBD8F1-ADFB-851C-78B9-F5AA632AF0F4}"/>
              </a:ext>
            </a:extLst>
          </p:cNvPr>
          <p:cNvSpPr>
            <a:spLocks noGrp="1"/>
          </p:cNvSpPr>
          <p:nvPr>
            <p:ph type="sldNum" sz="quarter" idx="5"/>
          </p:nvPr>
        </p:nvSpPr>
        <p:spPr/>
        <p:txBody>
          <a:bodyPr/>
          <a:lstStyle/>
          <a:p>
            <a:fld id="{E30F4BB1-95CD-454C-BCEE-43EC4849194A}" type="slidenum">
              <a:rPr lang="en-US" smtClean="0"/>
              <a:t>11</a:t>
            </a:fld>
            <a:endParaRPr lang="en-US"/>
          </a:p>
        </p:txBody>
      </p:sp>
    </p:spTree>
    <p:extLst>
      <p:ext uri="{BB962C8B-B14F-4D97-AF65-F5344CB8AC3E}">
        <p14:creationId xmlns:p14="http://schemas.microsoft.com/office/powerpoint/2010/main" val="14989446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8547100" y="2968625"/>
            <a:ext cx="26390600" cy="14846300"/>
          </a:xfrm>
        </p:spPr>
      </p:sp>
      <p:sp>
        <p:nvSpPr>
          <p:cNvPr id="17411" name="Rectangle 2"/>
          <p:cNvSpPr>
            <a:spLocks noGrp="1" noChangeArrowheads="1"/>
          </p:cNvSpPr>
          <p:nvPr>
            <p:ph type="body" idx="1"/>
          </p:nvPr>
        </p:nvSpPr>
        <p:spPr>
          <a:noFill/>
          <a:ln w="9525"/>
        </p:spPr>
        <p:txBody>
          <a:bodyPr/>
          <a:lstStyle/>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Review, Analysis &amp; Summary:</a:t>
            </a:r>
          </a:p>
          <a:p>
            <a:r>
              <a:rPr lang="en-US" sz="1200" kern="1200" dirty="0">
                <a:solidFill>
                  <a:schemeClr val="tx1"/>
                </a:solidFill>
                <a:effectLst/>
                <a:latin typeface="+mn-lt"/>
                <a:ea typeface="+mn-ea"/>
                <a:cs typeface="+mn-cs"/>
              </a:rPr>
              <a:t>The passage illustrates how unresolved family conflict—like Sarah’s experience—can cause emotional and physical distress. However, Jesus reminds us that while conflict is inevitable in the world, peace is available through Him. God's peace sustains us even amid strife and calls us to extend grace to others. Isaac’s life shows that God’s covenant brings courage and enduring peace, even when others act with hostility.</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8.  </a:t>
            </a:r>
            <a:r>
              <a:rPr lang="en-US" sz="1200" b="1" i="1" kern="1200" dirty="0">
                <a:solidFill>
                  <a:schemeClr val="tx1"/>
                </a:solidFill>
                <a:effectLst/>
                <a:latin typeface="+mn-lt"/>
                <a:ea typeface="+mn-ea"/>
                <a:cs typeface="+mn-cs"/>
              </a:rPr>
              <a:t>Do you find it harder to handle conflict with outsiders or with family members?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9.  </a:t>
            </a:r>
            <a:r>
              <a:rPr lang="en-US" sz="1200" b="1" i="1" kern="1200" dirty="0">
                <a:solidFill>
                  <a:schemeClr val="tx1"/>
                </a:solidFill>
                <a:effectLst/>
                <a:latin typeface="+mn-lt"/>
                <a:ea typeface="+mn-ea"/>
                <a:cs typeface="+mn-cs"/>
              </a:rPr>
              <a:t>What does the security of peace with God invite you to do?</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10.  </a:t>
            </a:r>
            <a:r>
              <a:rPr lang="en-US" sz="1200" b="1" i="1" kern="1200" dirty="0">
                <a:solidFill>
                  <a:schemeClr val="tx1"/>
                </a:solidFill>
                <a:effectLst/>
                <a:latin typeface="+mn-lt"/>
                <a:ea typeface="+mn-ea"/>
                <a:cs typeface="+mn-cs"/>
              </a:rPr>
              <a:t>What promises are you trusting God to fulfill?</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8. Do you find it harder to handle conflict with outsiders or with family members?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Family conflict is often harder because emotions run deeper, history is longer, and expectations are higher, making reconciliation more complicated and personally painful.</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9. What does the security of peace with God invite you to do?</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It invites us to extend grace, patience, and hospitality to others—even those who hurt us—because we are anchored in God’s unshakable peace, not in circumstances.</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10. What promises are you trusting God to fulfill?</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 trust God to fulfill His promises of protection, presence, and peace in difficult relationships and to transform conflict into opportunities for spiritual growth and reconciliation.</a:t>
            </a:r>
          </a:p>
        </p:txBody>
      </p:sp>
    </p:spTree>
    <p:extLst>
      <p:ext uri="{BB962C8B-B14F-4D97-AF65-F5344CB8AC3E}">
        <p14:creationId xmlns:p14="http://schemas.microsoft.com/office/powerpoint/2010/main" val="19814094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4EDF78-4ED9-7F06-16C4-F78C9D5725FA}"/>
            </a:ext>
          </a:extLst>
        </p:cNvPr>
        <p:cNvGrpSpPr/>
        <p:nvPr/>
      </p:nvGrpSpPr>
      <p:grpSpPr>
        <a:xfrm>
          <a:off x="0" y="0"/>
          <a:ext cx="0" cy="0"/>
          <a:chOff x="0" y="0"/>
          <a:chExt cx="0" cy="0"/>
        </a:xfrm>
      </p:grpSpPr>
      <p:sp>
        <p:nvSpPr>
          <p:cNvPr id="17410" name="Rectangle 1">
            <a:extLst>
              <a:ext uri="{FF2B5EF4-FFF2-40B4-BE49-F238E27FC236}">
                <a16:creationId xmlns:a16="http://schemas.microsoft.com/office/drawing/2014/main" id="{4C0D5018-0FA4-95CA-7F2C-90887861E71A}"/>
              </a:ext>
            </a:extLst>
          </p:cNvPr>
          <p:cNvSpPr>
            <a:spLocks noGrp="1" noRot="1" noChangeAspect="1" noChangeArrowheads="1" noTextEdit="1"/>
          </p:cNvSpPr>
          <p:nvPr>
            <p:ph type="sldImg"/>
          </p:nvPr>
        </p:nvSpPr>
        <p:spPr>
          <a:xfrm>
            <a:off x="-8547100" y="2968625"/>
            <a:ext cx="26390600" cy="14846300"/>
          </a:xfrm>
        </p:spPr>
      </p:sp>
      <p:sp>
        <p:nvSpPr>
          <p:cNvPr id="17411" name="Rectangle 2">
            <a:extLst>
              <a:ext uri="{FF2B5EF4-FFF2-40B4-BE49-F238E27FC236}">
                <a16:creationId xmlns:a16="http://schemas.microsoft.com/office/drawing/2014/main" id="{7E94F79E-0B6E-0D08-018C-C5CAC034EB1E}"/>
              </a:ext>
            </a:extLst>
          </p:cNvPr>
          <p:cNvSpPr>
            <a:spLocks noGrp="1" noChangeArrowheads="1"/>
          </p:cNvSpPr>
          <p:nvPr>
            <p:ph type="body" idx="1"/>
          </p:nvPr>
        </p:nvSpPr>
        <p:spPr>
          <a:noFill/>
          <a:ln w="9525"/>
        </p:spPr>
        <p:txBody>
          <a:bodyPr/>
          <a:lstStyle/>
          <a:p>
            <a:r>
              <a:rPr lang="en-US" sz="1200" b="1" kern="1200" dirty="0">
                <a:solidFill>
                  <a:schemeClr val="tx1"/>
                </a:solidFill>
                <a:effectLst/>
                <a:latin typeface="+mn-lt"/>
                <a:ea typeface="+mn-ea"/>
                <a:cs typeface="+mn-cs"/>
              </a:rPr>
              <a:t>8. Do you find it harder to handle conflict with outsiders or with family members?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Family conflict is often harder because emotions run deeper, history is longer, and expectations are higher, making reconciliation more complicated and personally painful.</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9. What does the security of peace with God invite you to do?</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It invites us to extend grace, patience, and hospitality to others—even those who hurt us—because we are anchored in God’s unshakable peace, not in circumstances.</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10. What promises are you trusting God to fulfill?</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 trust God to fulfill His promises of protection, presence, and peace in difficult relationships and to transform conflict into opportunities for spiritual growth and reconciliation.</a:t>
            </a:r>
          </a:p>
        </p:txBody>
      </p:sp>
    </p:spTree>
    <p:extLst>
      <p:ext uri="{BB962C8B-B14F-4D97-AF65-F5344CB8AC3E}">
        <p14:creationId xmlns:p14="http://schemas.microsoft.com/office/powerpoint/2010/main" val="21401069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Analysis:</a:t>
            </a:r>
          </a:p>
          <a:p>
            <a:r>
              <a:rPr lang="en-US" sz="1200" kern="1200" dirty="0">
                <a:solidFill>
                  <a:schemeClr val="tx1"/>
                </a:solidFill>
                <a:effectLst/>
                <a:latin typeface="+mn-lt"/>
                <a:ea typeface="+mn-ea"/>
                <a:cs typeface="+mn-cs"/>
              </a:rPr>
              <a:t>This section emphasizes God’s unwavering faithfulness to His covenant promises, using Isaac’s story as a testimony of divine provision and peace. While Isaac's blessings were part of God's plan for Israel, the greater fulfillment is found in Jesus, who brings lasting reconciliation. The peace God offers is not dependent on human relationships but rooted in divine grace.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Main Idea:</a:t>
            </a:r>
          </a:p>
          <a:p>
            <a:r>
              <a:rPr lang="en-US" sz="1200" kern="1200" dirty="0">
                <a:solidFill>
                  <a:schemeClr val="tx1"/>
                </a:solidFill>
                <a:effectLst/>
                <a:latin typeface="+mn-lt"/>
                <a:ea typeface="+mn-ea"/>
                <a:cs typeface="+mn-cs"/>
              </a:rPr>
              <a:t>God’s covenant promises bring lasting peace through Jesus Christ, even when earthly alliances falter.</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Three Key Points:</a:t>
            </a:r>
          </a:p>
          <a:p>
            <a:r>
              <a:rPr lang="en-US" sz="1200" kern="1200" dirty="0">
                <a:solidFill>
                  <a:schemeClr val="tx1"/>
                </a:solidFill>
                <a:effectLst/>
                <a:latin typeface="+mn-lt"/>
                <a:ea typeface="+mn-ea"/>
                <a:cs typeface="+mn-cs"/>
              </a:rPr>
              <a:t>1. God’s Promises Begin with Abraham:</a:t>
            </a:r>
          </a:p>
          <a:p>
            <a:r>
              <a:rPr lang="en-US" sz="1200" kern="1200" dirty="0">
                <a:solidFill>
                  <a:schemeClr val="tx1"/>
                </a:solidFill>
                <a:effectLst/>
                <a:latin typeface="+mn-lt"/>
                <a:ea typeface="+mn-ea"/>
                <a:cs typeface="+mn-cs"/>
              </a:rPr>
              <a:t>   Though Abraham didn’t see complete fulfillment, God’s promises of land, descendants, and global blessing began with Isaac, proving God’s commitment to covenant.</a:t>
            </a:r>
          </a:p>
          <a:p>
            <a:r>
              <a:rPr lang="en-US" sz="1200" kern="1200" dirty="0">
                <a:solidFill>
                  <a:schemeClr val="tx1"/>
                </a:solidFill>
                <a:effectLst/>
                <a:latin typeface="+mn-lt"/>
                <a:ea typeface="+mn-ea"/>
                <a:cs typeface="+mn-cs"/>
              </a:rPr>
              <a:t>2. God Turned Conflict into Peace:</a:t>
            </a:r>
          </a:p>
          <a:p>
            <a:r>
              <a:rPr lang="en-US" sz="1200" kern="1200" dirty="0">
                <a:solidFill>
                  <a:schemeClr val="tx1"/>
                </a:solidFill>
                <a:effectLst/>
                <a:latin typeface="+mn-lt"/>
                <a:ea typeface="+mn-ea"/>
                <a:cs typeface="+mn-cs"/>
              </a:rPr>
              <a:t>   Isaac’s story shows that God can reverse hostility. While this may not always happen for us, it reminds us that God remains in control.</a:t>
            </a:r>
          </a:p>
          <a:p>
            <a:r>
              <a:rPr lang="en-US" sz="1200" kern="1200" dirty="0">
                <a:solidFill>
                  <a:schemeClr val="tx1"/>
                </a:solidFill>
                <a:effectLst/>
                <a:latin typeface="+mn-lt"/>
                <a:ea typeface="+mn-ea"/>
                <a:cs typeface="+mn-cs"/>
              </a:rPr>
              <a:t>3. Peace Through Christ is Eternal:</a:t>
            </a:r>
          </a:p>
          <a:p>
            <a:r>
              <a:rPr lang="en-US" sz="1200" kern="1200" dirty="0">
                <a:solidFill>
                  <a:schemeClr val="tx1"/>
                </a:solidFill>
                <a:effectLst/>
                <a:latin typeface="+mn-lt"/>
                <a:ea typeface="+mn-ea"/>
                <a:cs typeface="+mn-cs"/>
              </a:rPr>
              <a:t>   Unlike temporary human peace, God’s peace—through Jesus—brings eternal reconciliation. Even those once enemies of God can become recipients of His grace.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Summary:</a:t>
            </a:r>
          </a:p>
          <a:p>
            <a:r>
              <a:rPr lang="en-US" sz="1200" kern="1200" dirty="0">
                <a:solidFill>
                  <a:schemeClr val="tx1"/>
                </a:solidFill>
                <a:effectLst/>
                <a:latin typeface="+mn-lt"/>
                <a:ea typeface="+mn-ea"/>
                <a:cs typeface="+mn-cs"/>
              </a:rPr>
              <a:t>God’s covenant began with Abraham and continued through Isaac, showing that even amid hardship, God is present and faithful. Isaac’s story reflects how God can transform conflict, but the deeper message is fulfilled in Jesus, who offers enduring peace and reconciliation. We can trust in God's unbreakable promises, knowing that His peace through Christ never fails.</a:t>
            </a:r>
          </a:p>
          <a:p>
            <a:r>
              <a:rPr lang="en-US" sz="1200" kern="1200" dirty="0">
                <a:solidFill>
                  <a:schemeClr val="tx1"/>
                </a:solidFill>
                <a:effectLst/>
                <a:latin typeface="+mn-lt"/>
                <a:ea typeface="+mn-ea"/>
                <a:cs typeface="+mn-cs"/>
              </a:rPr>
              <a:t> </a:t>
            </a:r>
          </a:p>
          <a:p>
            <a:pPr marL="0" marR="0">
              <a:lnSpc>
                <a:spcPct val="107000"/>
              </a:lnSpc>
              <a:spcBef>
                <a:spcPts val="0"/>
              </a:spcBef>
              <a:spcAft>
                <a:spcPts val="0"/>
              </a:spcAft>
            </a:pPr>
            <a:endParaRPr lang="en-US" sz="1800" b="1"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14</a:t>
            </a:fld>
            <a:endParaRPr lang="en-US"/>
          </a:p>
        </p:txBody>
      </p:sp>
    </p:spTree>
    <p:extLst>
      <p:ext uri="{BB962C8B-B14F-4D97-AF65-F5344CB8AC3E}">
        <p14:creationId xmlns:p14="http://schemas.microsoft.com/office/powerpoint/2010/main" val="21521916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8547100" y="2968625"/>
            <a:ext cx="26390600" cy="148463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lnSpcReduction="10000"/>
          </a:bodyPr>
          <a:lstStyle/>
          <a:p>
            <a:r>
              <a:rPr lang="en-US" sz="1200" kern="1200" dirty="0">
                <a:solidFill>
                  <a:schemeClr val="tx1"/>
                </a:solidFill>
                <a:effectLst/>
                <a:latin typeface="+mn-lt"/>
                <a:ea typeface="+mn-ea"/>
                <a:cs typeface="+mn-cs"/>
              </a:rPr>
              <a:t>Life Response – Personal Experience in Peacemaking:</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 few months ago, I had a falling-out with a longtime friend over a misunderstanding that escalated quickly. The silence between us weighed heavily on my heart. After praying for guidance, I decided to write a heartfelt letter apologizing for my part and expressing my desire for peace. I ended the note by saying, “I serve a God who invites me to be at peace.” That letter opened the door to healing, and though the relationship isn’t perfect, we now speak with kindness and mutual respect. Choosing peace brought freedom and honored God’s call to reconciliation.</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Rot="1" noChangeAspect="1" noChangeArrowheads="1" noTextEdit="1"/>
          </p:cNvSpPr>
          <p:nvPr>
            <p:ph type="sldImg"/>
          </p:nvPr>
        </p:nvSpPr>
        <p:spPr>
          <a:xfrm>
            <a:off x="-13781088" y="3873500"/>
            <a:ext cx="34420176" cy="19362738"/>
          </a:xfrm>
        </p:spPr>
      </p:sp>
      <p:sp>
        <p:nvSpPr>
          <p:cNvPr id="17411" name="Rectangle 2"/>
          <p:cNvSpPr>
            <a:spLocks noGrp="1" noChangeArrowheads="1"/>
          </p:cNvSpPr>
          <p:nvPr>
            <p:ph type="body" idx="1"/>
          </p:nvPr>
        </p:nvSpPr>
        <p:spPr>
          <a:noFill/>
          <a:ln w="9525"/>
        </p:spPr>
        <p:txBody>
          <a:bodyPr>
            <a:normAutofit/>
          </a:bodyPr>
          <a:lstStyle/>
          <a:p>
            <a:pPr marL="0" marR="0">
              <a:lnSpc>
                <a:spcPct val="107000"/>
              </a:lnSpc>
              <a:spcBef>
                <a:spcPts val="0"/>
              </a:spcBef>
              <a:spcAft>
                <a:spcPts val="0"/>
              </a:spcAft>
            </a:pPr>
            <a:endParaRPr lang="en-US" sz="2800" b="1" dirty="0">
              <a:solidFill>
                <a:srgbClr val="002060"/>
              </a:solidFill>
              <a:latin typeface="Gotham Book"/>
            </a:endParaRPr>
          </a:p>
        </p:txBody>
      </p:sp>
    </p:spTree>
    <p:extLst>
      <p:ext uri="{BB962C8B-B14F-4D97-AF65-F5344CB8AC3E}">
        <p14:creationId xmlns:p14="http://schemas.microsoft.com/office/powerpoint/2010/main" val="42011414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62500" lnSpcReduction="20000"/>
          </a:bodyPr>
          <a:lstStyle/>
          <a:p>
            <a:r>
              <a:rPr lang="en-US" sz="2400" b="1" kern="1200" dirty="0">
                <a:solidFill>
                  <a:schemeClr val="tx1"/>
                </a:solidFill>
                <a:effectLst/>
                <a:latin typeface="+mn-lt"/>
                <a:ea typeface="+mn-ea"/>
                <a:cs typeface="+mn-cs"/>
              </a:rPr>
              <a:t>AN ALTAR FOR THE WORTHY GOD</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a:p>
            <a:r>
              <a:rPr lang="en-US" sz="2400" kern="1200" dirty="0">
                <a:solidFill>
                  <a:schemeClr val="tx1"/>
                </a:solidFill>
                <a:effectLst/>
                <a:latin typeface="+mn-lt"/>
                <a:ea typeface="+mn-ea"/>
                <a:cs typeface="+mn-cs"/>
              </a:rPr>
              <a:t>4.  </a:t>
            </a:r>
            <a:r>
              <a:rPr lang="en-US" sz="2400" b="1" i="1" kern="1200" dirty="0">
                <a:solidFill>
                  <a:schemeClr val="tx1"/>
                </a:solidFill>
                <a:effectLst/>
                <a:latin typeface="+mn-lt"/>
                <a:ea typeface="+mn-ea"/>
                <a:cs typeface="+mn-cs"/>
              </a:rPr>
              <a:t>What factors make the survival of Isaac’s family “high-stakes” or tense?</a:t>
            </a:r>
            <a:endParaRPr lang="en-US" sz="2400" kern="1200" dirty="0">
              <a:solidFill>
                <a:schemeClr val="tx1"/>
              </a:solidFill>
              <a:effectLst/>
              <a:latin typeface="+mn-lt"/>
              <a:ea typeface="+mn-ea"/>
              <a:cs typeface="+mn-cs"/>
            </a:endParaRPr>
          </a:p>
          <a:p>
            <a:r>
              <a:rPr lang="en-US" sz="2400" kern="1200" dirty="0">
                <a:solidFill>
                  <a:schemeClr val="tx1"/>
                </a:solidFill>
                <a:effectLst/>
                <a:latin typeface="+mn-lt"/>
                <a:ea typeface="+mn-ea"/>
                <a:cs typeface="+mn-cs"/>
              </a:rPr>
              <a:t>Two factors are currently threatening the family’s survival.  First, even though they have large herds, they have been denied access to water and expelled from their former homes.  Second, Isaac’s wealth caused jealousy among his Philistine neighbors, and he is probably worried that someone will try to do him harm. </a:t>
            </a:r>
          </a:p>
          <a:p>
            <a:r>
              <a:rPr lang="en-US" sz="2400" kern="1200" dirty="0">
                <a:solidFill>
                  <a:schemeClr val="tx1"/>
                </a:solidFill>
                <a:effectLst/>
                <a:latin typeface="+mn-lt"/>
                <a:ea typeface="+mn-ea"/>
                <a:cs typeface="+mn-cs"/>
              </a:rPr>
              <a:t> </a:t>
            </a:r>
          </a:p>
          <a:p>
            <a:r>
              <a:rPr lang="en-US" sz="2400" kern="1200" dirty="0">
                <a:solidFill>
                  <a:schemeClr val="tx1"/>
                </a:solidFill>
                <a:effectLst/>
                <a:latin typeface="+mn-lt"/>
                <a:ea typeface="+mn-ea"/>
                <a:cs typeface="+mn-cs"/>
              </a:rPr>
              <a:t> </a:t>
            </a:r>
          </a:p>
          <a:p>
            <a:r>
              <a:rPr lang="en-US" sz="2400" kern="1200" dirty="0">
                <a:solidFill>
                  <a:schemeClr val="tx1"/>
                </a:solidFill>
                <a:effectLst/>
                <a:latin typeface="+mn-lt"/>
                <a:ea typeface="+mn-ea"/>
                <a:cs typeface="+mn-cs"/>
              </a:rPr>
              <a:t>5.  </a:t>
            </a:r>
            <a:r>
              <a:rPr lang="en-US" sz="2400" b="1" i="1" kern="1200" dirty="0">
                <a:solidFill>
                  <a:schemeClr val="tx1"/>
                </a:solidFill>
                <a:effectLst/>
                <a:latin typeface="+mn-lt"/>
                <a:ea typeface="+mn-ea"/>
                <a:cs typeface="+mn-cs"/>
              </a:rPr>
              <a:t>In what ways has God already shown faithfulness in Isaac’s story?</a:t>
            </a:r>
            <a:endParaRPr lang="en-US" sz="2400" kern="1200" dirty="0">
              <a:solidFill>
                <a:schemeClr val="tx1"/>
              </a:solidFill>
              <a:effectLst/>
              <a:latin typeface="+mn-lt"/>
              <a:ea typeface="+mn-ea"/>
              <a:cs typeface="+mn-cs"/>
            </a:endParaRPr>
          </a:p>
          <a:p>
            <a:r>
              <a:rPr lang="en-US" sz="2400" kern="1200" dirty="0">
                <a:solidFill>
                  <a:schemeClr val="tx1"/>
                </a:solidFill>
                <a:effectLst/>
                <a:latin typeface="+mn-lt"/>
                <a:ea typeface="+mn-ea"/>
                <a:cs typeface="+mn-cs"/>
              </a:rPr>
              <a:t>God did not forget His words to Abraham.  God gave Abraham a child, so Isaac’s very existence is a testimony to this faithfulness.  When Abraham is gone, God reaffirms the promises of the covenant (v.  24). </a:t>
            </a:r>
          </a:p>
          <a:p>
            <a:r>
              <a:rPr lang="en-US" sz="2400" kern="1200" dirty="0">
                <a:solidFill>
                  <a:schemeClr val="tx1"/>
                </a:solidFill>
                <a:effectLst/>
                <a:latin typeface="+mn-lt"/>
                <a:ea typeface="+mn-ea"/>
                <a:cs typeface="+mn-cs"/>
              </a:rPr>
              <a:t> </a:t>
            </a:r>
          </a:p>
        </p:txBody>
      </p:sp>
    </p:spTree>
    <p:extLst>
      <p:ext uri="{BB962C8B-B14F-4D97-AF65-F5344CB8AC3E}">
        <p14:creationId xmlns:p14="http://schemas.microsoft.com/office/powerpoint/2010/main" val="25733266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09E347-BE88-A8B3-E411-DA04D9A2CE8B}"/>
            </a:ext>
          </a:extLst>
        </p:cNvPr>
        <p:cNvGrpSpPr/>
        <p:nvPr/>
      </p:nvGrpSpPr>
      <p:grpSpPr>
        <a:xfrm>
          <a:off x="0" y="0"/>
          <a:ext cx="0" cy="0"/>
          <a:chOff x="0" y="0"/>
          <a:chExt cx="0" cy="0"/>
        </a:xfrm>
      </p:grpSpPr>
      <p:sp>
        <p:nvSpPr>
          <p:cNvPr id="37890" name="Rectangle 1">
            <a:extLst>
              <a:ext uri="{FF2B5EF4-FFF2-40B4-BE49-F238E27FC236}">
                <a16:creationId xmlns:a16="http://schemas.microsoft.com/office/drawing/2014/main" id="{83A076E8-FC5F-E83C-F265-21F85ABC7FA6}"/>
              </a:ext>
            </a:extLst>
          </p:cNvPr>
          <p:cNvSpPr>
            <a:spLocks noGrp="1" noRot="1" noChangeAspect="1" noChangeArrowheads="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Rectangle 2">
            <a:extLst>
              <a:ext uri="{FF2B5EF4-FFF2-40B4-BE49-F238E27FC236}">
                <a16:creationId xmlns:a16="http://schemas.microsoft.com/office/drawing/2014/main" id="{3494E275-1236-2318-BC6E-BF3576CF509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1" kern="1200" dirty="0">
                <a:solidFill>
                  <a:schemeClr val="tx1"/>
                </a:solidFill>
                <a:effectLst/>
                <a:latin typeface="+mn-lt"/>
                <a:ea typeface="+mn-ea"/>
                <a:cs typeface="+mn-cs"/>
              </a:rPr>
              <a:t>PEACE AT THE TABLE</a:t>
            </a:r>
            <a:endParaRPr lang="en-US" sz="2400" kern="1200" dirty="0">
              <a:solidFill>
                <a:schemeClr val="tx1"/>
              </a:solidFill>
              <a:effectLst/>
              <a:latin typeface="+mn-lt"/>
              <a:ea typeface="+mn-ea"/>
              <a:cs typeface="+mn-cs"/>
            </a:endParaRPr>
          </a:p>
          <a:p>
            <a:r>
              <a:rPr lang="en-US" sz="2400" kern="1200" dirty="0">
                <a:solidFill>
                  <a:schemeClr val="tx1"/>
                </a:solidFill>
                <a:effectLst/>
                <a:latin typeface="+mn-lt"/>
                <a:ea typeface="+mn-ea"/>
                <a:cs typeface="+mn-cs"/>
              </a:rPr>
              <a:t>6.  </a:t>
            </a:r>
            <a:r>
              <a:rPr lang="en-US" sz="2400" b="1" i="1" kern="1200" dirty="0">
                <a:solidFill>
                  <a:schemeClr val="tx1"/>
                </a:solidFill>
                <a:effectLst/>
                <a:latin typeface="+mn-lt"/>
                <a:ea typeface="+mn-ea"/>
                <a:cs typeface="+mn-cs"/>
              </a:rPr>
              <a:t>How does God start to fulfill the promise to “bless the nations of the earth”?</a:t>
            </a:r>
            <a:endParaRPr lang="en-US" sz="2400" kern="1200" dirty="0">
              <a:solidFill>
                <a:schemeClr val="tx1"/>
              </a:solidFill>
              <a:effectLst/>
              <a:latin typeface="+mn-lt"/>
              <a:ea typeface="+mn-ea"/>
              <a:cs typeface="+mn-cs"/>
            </a:endParaRPr>
          </a:p>
          <a:p>
            <a:r>
              <a:rPr lang="en-US" sz="2400" kern="1200" dirty="0">
                <a:solidFill>
                  <a:schemeClr val="tx1"/>
                </a:solidFill>
                <a:effectLst/>
                <a:latin typeface="+mn-lt"/>
                <a:ea typeface="+mn-ea"/>
                <a:cs typeface="+mn-cs"/>
              </a:rPr>
              <a:t>The blessings that God had provided for Isaac prompted Abimelech to come to him with an offer of peace.  In the immediate context, God has promised to favor anyone who treats Isaac this way.  In the long run, the success of God’s covenant would mean blessing for the whole world, through the giving of Jesus. </a:t>
            </a:r>
          </a:p>
          <a:p>
            <a:r>
              <a:rPr lang="en-US" sz="2400" kern="1200" dirty="0">
                <a:solidFill>
                  <a:schemeClr val="tx1"/>
                </a:solidFill>
                <a:effectLst/>
                <a:latin typeface="+mn-lt"/>
                <a:ea typeface="+mn-ea"/>
                <a:cs typeface="+mn-cs"/>
              </a:rPr>
              <a:t> </a:t>
            </a:r>
          </a:p>
          <a:p>
            <a:r>
              <a:rPr lang="en-US" sz="2400" kern="1200" dirty="0">
                <a:solidFill>
                  <a:schemeClr val="tx1"/>
                </a:solidFill>
                <a:effectLst/>
                <a:latin typeface="+mn-lt"/>
                <a:ea typeface="+mn-ea"/>
                <a:cs typeface="+mn-cs"/>
              </a:rPr>
              <a:t>7.  </a:t>
            </a:r>
            <a:r>
              <a:rPr lang="en-US" sz="2400" b="1" i="1" kern="1200" dirty="0">
                <a:solidFill>
                  <a:schemeClr val="tx1"/>
                </a:solidFill>
                <a:effectLst/>
                <a:latin typeface="+mn-lt"/>
                <a:ea typeface="+mn-ea"/>
                <a:cs typeface="+mn-cs"/>
              </a:rPr>
              <a:t>How is peace demonstrated between opposing parties in the ancient world?</a:t>
            </a:r>
            <a:endParaRPr lang="en-US" sz="2400" kern="1200" dirty="0">
              <a:solidFill>
                <a:schemeClr val="tx1"/>
              </a:solidFill>
              <a:effectLst/>
              <a:latin typeface="+mn-lt"/>
              <a:ea typeface="+mn-ea"/>
              <a:cs typeface="+mn-cs"/>
            </a:endParaRPr>
          </a:p>
          <a:p>
            <a:r>
              <a:rPr lang="en-US" sz="2400" kern="1200" dirty="0">
                <a:solidFill>
                  <a:schemeClr val="tx1"/>
                </a:solidFill>
                <a:effectLst/>
                <a:latin typeface="+mn-lt"/>
                <a:ea typeface="+mn-ea"/>
                <a:cs typeface="+mn-cs"/>
              </a:rPr>
              <a:t>This text gives a concrete example of peace through table fellowship.  Eating together can be a symbol of peace since it is hard to share a meal with those whom we dislike.  If you have time to discuss this more, you might raise the example of Jesus’ Passover meal with His disciples, another kind of meal to accompany the giving of a covenant (see Bible Extra box titled “Feasts”). </a:t>
            </a:r>
          </a:p>
          <a:p>
            <a:r>
              <a:rPr lang="en-US" sz="2400" kern="1200" dirty="0">
                <a:solidFill>
                  <a:schemeClr val="tx1"/>
                </a:solidFill>
                <a:effectLst/>
                <a:latin typeface="+mn-lt"/>
                <a:ea typeface="+mn-ea"/>
                <a:cs typeface="+mn-cs"/>
              </a:rPr>
              <a:t> </a:t>
            </a:r>
          </a:p>
          <a:p>
            <a:r>
              <a:rPr lang="en-US" sz="2400" kern="1200" dirty="0">
                <a:solidFill>
                  <a:schemeClr val="tx1"/>
                </a:solidFill>
                <a:effectLst/>
                <a:latin typeface="+mn-lt"/>
                <a:ea typeface="+mn-ea"/>
                <a:cs typeface="+mn-cs"/>
              </a:rPr>
              <a:t> </a:t>
            </a:r>
          </a:p>
          <a:p>
            <a:endParaRPr lang="en-US" sz="24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7736119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F9C3D7-4134-88E6-9157-4381A7E61A85}"/>
            </a:ext>
          </a:extLst>
        </p:cNvPr>
        <p:cNvGrpSpPr/>
        <p:nvPr/>
      </p:nvGrpSpPr>
      <p:grpSpPr>
        <a:xfrm>
          <a:off x="0" y="0"/>
          <a:ext cx="0" cy="0"/>
          <a:chOff x="0" y="0"/>
          <a:chExt cx="0" cy="0"/>
        </a:xfrm>
      </p:grpSpPr>
      <p:sp>
        <p:nvSpPr>
          <p:cNvPr id="17410" name="Rectangle 1">
            <a:extLst>
              <a:ext uri="{FF2B5EF4-FFF2-40B4-BE49-F238E27FC236}">
                <a16:creationId xmlns:a16="http://schemas.microsoft.com/office/drawing/2014/main" id="{51B77768-8BAA-8EA1-CA5F-0F2620435D37}"/>
              </a:ext>
            </a:extLst>
          </p:cNvPr>
          <p:cNvSpPr>
            <a:spLocks noGrp="1" noRot="1" noChangeAspect="1" noChangeArrowheads="1" noTextEdit="1"/>
          </p:cNvSpPr>
          <p:nvPr>
            <p:ph type="sldImg"/>
          </p:nvPr>
        </p:nvSpPr>
        <p:spPr>
          <a:xfrm>
            <a:off x="-13781088" y="3873500"/>
            <a:ext cx="34420176" cy="19362738"/>
          </a:xfrm>
        </p:spPr>
      </p:sp>
      <p:sp>
        <p:nvSpPr>
          <p:cNvPr id="17411" name="Rectangle 2">
            <a:extLst>
              <a:ext uri="{FF2B5EF4-FFF2-40B4-BE49-F238E27FC236}">
                <a16:creationId xmlns:a16="http://schemas.microsoft.com/office/drawing/2014/main" id="{217236B3-796F-21D0-2632-DCB390C6880A}"/>
              </a:ext>
            </a:extLst>
          </p:cNvPr>
          <p:cNvSpPr>
            <a:spLocks noGrp="1" noChangeArrowheads="1"/>
          </p:cNvSpPr>
          <p:nvPr>
            <p:ph type="body" idx="1"/>
          </p:nvPr>
        </p:nvSpPr>
        <p:spPr>
          <a:noFill/>
          <a:ln w="9525"/>
        </p:spPr>
        <p:txBody>
          <a:bodyPr>
            <a:normAutofit/>
          </a:bodyPr>
          <a:lstStyle/>
          <a:p>
            <a:pPr marL="0" marR="0">
              <a:lnSpc>
                <a:spcPct val="107000"/>
              </a:lnSpc>
              <a:spcBef>
                <a:spcPts val="0"/>
              </a:spcBef>
              <a:spcAft>
                <a:spcPts val="0"/>
              </a:spcAft>
            </a:pPr>
            <a:endParaRPr lang="en-US" sz="2800" b="1" dirty="0">
              <a:solidFill>
                <a:srgbClr val="002060"/>
              </a:solidFill>
              <a:latin typeface="Gotham Book"/>
            </a:endParaRPr>
          </a:p>
        </p:txBody>
      </p:sp>
    </p:spTree>
    <p:extLst>
      <p:ext uri="{BB962C8B-B14F-4D97-AF65-F5344CB8AC3E}">
        <p14:creationId xmlns:p14="http://schemas.microsoft.com/office/powerpoint/2010/main" val="4159633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An Altar for the Worthy God - </a:t>
            </a:r>
            <a:r>
              <a:rPr lang="en-US" sz="1200" b="1" i="1" kern="1200" dirty="0">
                <a:solidFill>
                  <a:schemeClr val="tx1"/>
                </a:solidFill>
                <a:effectLst/>
                <a:latin typeface="+mn-lt"/>
                <a:ea typeface="+mn-ea"/>
                <a:cs typeface="+mn-cs"/>
              </a:rPr>
              <a:t>Genesis 26:24–27 KJV</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7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Peace at the Table - </a:t>
            </a:r>
            <a:r>
              <a:rPr lang="en-US" sz="1200" b="1" i="1" kern="1200" dirty="0">
                <a:solidFill>
                  <a:schemeClr val="tx1"/>
                </a:solidFill>
                <a:effectLst/>
                <a:latin typeface="+mn-lt"/>
                <a:ea typeface="+mn-ea"/>
                <a:cs typeface="+mn-cs"/>
              </a:rPr>
              <a:t>Genesis 26:28–33 KJV</a:t>
            </a:r>
            <a:endParaRPr lang="en-US" sz="1200" kern="1200" dirty="0">
              <a:solidFill>
                <a:schemeClr val="tx1"/>
              </a:solidFill>
              <a:effectLst/>
              <a:latin typeface="+mn-lt"/>
              <a:ea typeface="+mn-ea"/>
              <a:cs typeface="+mn-cs"/>
            </a:endParaRPr>
          </a:p>
          <a:p>
            <a:pPr marL="0" marR="0">
              <a:lnSpc>
                <a:spcPct val="107000"/>
              </a:lnSpc>
              <a:spcBef>
                <a:spcPts val="0"/>
              </a:spcBef>
              <a:spcAft>
                <a:spcPts val="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a:t>
            </a:r>
          </a:p>
          <a:p>
            <a:r>
              <a:rPr lang="en-US" sz="1200" kern="1200" dirty="0">
                <a:solidFill>
                  <a:schemeClr val="tx1"/>
                </a:solidFill>
                <a:effectLst/>
                <a:latin typeface="+mn-lt"/>
                <a:ea typeface="+mn-ea"/>
                <a:cs typeface="+mn-cs"/>
              </a:rPr>
              <a:t>Genesis 26:24 – Divine Reassurance</a:t>
            </a:r>
          </a:p>
          <a:p>
            <a:r>
              <a:rPr lang="en-US" sz="1200" kern="1200" dirty="0">
                <a:solidFill>
                  <a:schemeClr val="tx1"/>
                </a:solidFill>
                <a:effectLst/>
                <a:latin typeface="+mn-lt"/>
                <a:ea typeface="+mn-ea"/>
                <a:cs typeface="+mn-cs"/>
              </a:rPr>
              <a:t>God appears to Isaac during a time of uncertainty and confirms His covenant, saying, “Fear not… I am with thee.” This personal encounter affirms that the blessings and promises made to Abraham are now Isaac’s inheritance. The reassurance addresses Isaac’s fear and affirms divine presence, favor, and a future of growth. It highlights that God’s promises are generational and rooted in covenant faithfulness, not merit.</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Genesis 26:25 – Worship and Settlement</a:t>
            </a:r>
          </a:p>
          <a:p>
            <a:r>
              <a:rPr lang="en-US" sz="1200" kern="1200" dirty="0">
                <a:solidFill>
                  <a:schemeClr val="tx1"/>
                </a:solidFill>
                <a:effectLst/>
                <a:latin typeface="+mn-lt"/>
                <a:ea typeface="+mn-ea"/>
                <a:cs typeface="+mn-cs"/>
              </a:rPr>
              <a:t>Isaac responds by building an altar, calling on the LORD, settling in Beersheba, and digging a well. The altar signifies worship, trust, and spiritual grounding, showing Isaac’s reverence and alignment with God’s will. Digging a well demonstrates obedience and preparation—trusting God while also acting to sustain his people physically. This mirrors Abraham’s faith and demonstrates continuity in covenant faithfulness through generations.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Genesis 26:26–27 – Unexpected Visitors</a:t>
            </a:r>
          </a:p>
          <a:p>
            <a:r>
              <a:rPr lang="en-US" sz="1200" kern="1200" dirty="0">
                <a:solidFill>
                  <a:schemeClr val="tx1"/>
                </a:solidFill>
                <a:effectLst/>
                <a:latin typeface="+mn-lt"/>
                <a:ea typeface="+mn-ea"/>
                <a:cs typeface="+mn-cs"/>
              </a:rPr>
              <a:t>King Abimelech approaches Isaac with military and political leaders, sparking concern. Isaac, having experienced hostility, questions their motives. This moment reflects the tension between past mistreatment and present uncertainty. Isaac’s guarded response shows human vulnerability, but it also sets the stage for a divine reversal—God turning adversaries into peace-seekers.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Genesis 26:28–31 – Covenant of Peace</a:t>
            </a:r>
          </a:p>
          <a:p>
            <a:r>
              <a:rPr lang="en-US" sz="1200" kern="1200" dirty="0">
                <a:solidFill>
                  <a:schemeClr val="tx1"/>
                </a:solidFill>
                <a:effectLst/>
                <a:latin typeface="+mn-lt"/>
                <a:ea typeface="+mn-ea"/>
                <a:cs typeface="+mn-cs"/>
              </a:rPr>
              <a:t>Abimelech acknowledges God's favor on Isaac and proposes a peace treaty. The recognition of divine blessing by outsiders fulfills part of God’s promise that Abraham’s seed would bless nations. A shared meal seals the covenant, signifying reconciliation and hospitality. Isaac chooses peace over revenge, modeling how godly character can de-escalate conflict and foster enduring peace.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Genesis 26:32–33 – Provision and Confirmation</a:t>
            </a:r>
          </a:p>
          <a:p>
            <a:r>
              <a:rPr lang="en-US" sz="1200" kern="1200" dirty="0">
                <a:solidFill>
                  <a:schemeClr val="tx1"/>
                </a:solidFill>
                <a:effectLst/>
                <a:latin typeface="+mn-lt"/>
                <a:ea typeface="+mn-ea"/>
                <a:cs typeface="+mn-cs"/>
              </a:rPr>
              <a:t>The same day the peace treaty is sealed, Isaac’s servants discover water. This divine timing underscores God's provision and covenant reliability. Isaac names the site “</a:t>
            </a:r>
            <a:r>
              <a:rPr lang="en-US" sz="1200" kern="1200" dirty="0" err="1">
                <a:solidFill>
                  <a:schemeClr val="tx1"/>
                </a:solidFill>
                <a:effectLst/>
                <a:latin typeface="+mn-lt"/>
                <a:ea typeface="+mn-ea"/>
                <a:cs typeface="+mn-cs"/>
              </a:rPr>
              <a:t>Shebah</a:t>
            </a:r>
            <a:r>
              <a:rPr lang="en-US" sz="1200" kern="1200" dirty="0">
                <a:solidFill>
                  <a:schemeClr val="tx1"/>
                </a:solidFill>
                <a:effectLst/>
                <a:latin typeface="+mn-lt"/>
                <a:ea typeface="+mn-ea"/>
                <a:cs typeface="+mn-cs"/>
              </a:rPr>
              <a:t>,” later Beersheba, meaning “well of the oath,” connecting place to promise. This moment affirms that when peace is pursued and God is honored, provision and legacy follow—blessing both the present and future generations.</a:t>
            </a: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fld id="{10BCA36A-F459-43A9-8AC6-3D330ED3C986}" type="slidenum">
              <a:rPr lang="en-US" smtClean="0"/>
              <a:t>2</a:t>
            </a:fld>
            <a:endParaRPr lang="en-US"/>
          </a:p>
        </p:txBody>
      </p:sp>
    </p:spTree>
    <p:extLst>
      <p:ext uri="{BB962C8B-B14F-4D97-AF65-F5344CB8AC3E}">
        <p14:creationId xmlns:p14="http://schemas.microsoft.com/office/powerpoint/2010/main" val="31805471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Analysis: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This passage uses the historical context of World War II and the formation of NATO to illustrate the purpose and power of binding agreements or treaties. It draws a parallel between modern political alliances and ancient biblical covenants, emphasizing that just as nations rely on collective defense for peace and security, so too do believers rely on God’s enduring covenant for protection and blessing.</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Main Idea:</a:t>
            </a:r>
          </a:p>
          <a:p>
            <a:r>
              <a:rPr lang="en-US" sz="1200" kern="1200" dirty="0">
                <a:solidFill>
                  <a:schemeClr val="tx1"/>
                </a:solidFill>
                <a:effectLst/>
                <a:latin typeface="+mn-lt"/>
                <a:ea typeface="+mn-ea"/>
                <a:cs typeface="+mn-cs"/>
              </a:rPr>
              <a:t>Binding agreements, whether political or spiritual, offer long-term security and reveal the importance of trust, loyalty, and faithfulness—especially as seen in God’s covenant with Abraham and its fulfillment in Isaac’s story.</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Three Key Points: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1. Historical Precedent for Security:</a:t>
            </a:r>
          </a:p>
          <a:p>
            <a:r>
              <a:rPr lang="en-US" sz="1200" kern="1200" dirty="0">
                <a:solidFill>
                  <a:schemeClr val="tx1"/>
                </a:solidFill>
                <a:effectLst/>
                <a:latin typeface="+mn-lt"/>
                <a:ea typeface="+mn-ea"/>
                <a:cs typeface="+mn-cs"/>
              </a:rPr>
              <a:t>   NATO was established to ensure collective defense, showing how treaties can provide long-term peace and protection for member nations—even after war ends.</a:t>
            </a:r>
          </a:p>
          <a:p>
            <a:r>
              <a:rPr lang="en-US" sz="1200" kern="1200" dirty="0">
                <a:solidFill>
                  <a:schemeClr val="tx1"/>
                </a:solidFill>
                <a:effectLst/>
                <a:latin typeface="+mn-lt"/>
                <a:ea typeface="+mn-ea"/>
                <a:cs typeface="+mn-cs"/>
              </a:rPr>
              <a:t>2. Biblical Parallels to Modern Alliances:</a:t>
            </a:r>
          </a:p>
          <a:p>
            <a:r>
              <a:rPr lang="en-US" sz="1200" kern="1200" dirty="0">
                <a:solidFill>
                  <a:schemeClr val="tx1"/>
                </a:solidFill>
                <a:effectLst/>
                <a:latin typeface="+mn-lt"/>
                <a:ea typeface="+mn-ea"/>
                <a:cs typeface="+mn-cs"/>
              </a:rPr>
              <a:t>   The Bible also contains examples of treaties—called covenants—that shaped relationships among people and between God and humanity, with divine covenants carrying eternal significance.</a:t>
            </a:r>
          </a:p>
          <a:p>
            <a:r>
              <a:rPr lang="en-US" sz="1200" kern="1200" dirty="0">
                <a:solidFill>
                  <a:schemeClr val="tx1"/>
                </a:solidFill>
                <a:effectLst/>
                <a:latin typeface="+mn-lt"/>
                <a:ea typeface="+mn-ea"/>
                <a:cs typeface="+mn-cs"/>
              </a:rPr>
              <a:t>3. God’s Covenant Faithfulness:</a:t>
            </a:r>
          </a:p>
          <a:p>
            <a:r>
              <a:rPr lang="en-US" sz="1200" kern="1200" dirty="0">
                <a:solidFill>
                  <a:schemeClr val="tx1"/>
                </a:solidFill>
                <a:effectLst/>
                <a:latin typeface="+mn-lt"/>
                <a:ea typeface="+mn-ea"/>
                <a:cs typeface="+mn-cs"/>
              </a:rPr>
              <a:t>   While human treaties may waver with time, God’s promises are unwavering. The lesson builds upon Genesis 22, demonstrating God’s ongoing faithfulness to Abraham’s descendants.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Summary:</a:t>
            </a:r>
          </a:p>
          <a:p>
            <a:r>
              <a:rPr lang="en-US" sz="1200" kern="1200" dirty="0">
                <a:solidFill>
                  <a:schemeClr val="tx1"/>
                </a:solidFill>
                <a:effectLst/>
                <a:latin typeface="+mn-lt"/>
                <a:ea typeface="+mn-ea"/>
                <a:cs typeface="+mn-cs"/>
              </a:rPr>
              <a:t>Following WWII, nations formed NATO to prevent future aggression, relying on collective defense and trust across generations. This mirrors ancient covenants, such as those in the Bible, where agreements brought peace and protection. The passage highlights that while treaties among nations offer temporary security, God’s covenant with His people, beginning with Abraham and continuing with Isaac, offers eternal assurance. The lesson serves to remind believers of God’s unfailing faithfulness.</a:t>
            </a:r>
          </a:p>
        </p:txBody>
      </p:sp>
      <p:sp>
        <p:nvSpPr>
          <p:cNvPr id="4" name="Slide Number Placeholder 3"/>
          <p:cNvSpPr>
            <a:spLocks noGrp="1"/>
          </p:cNvSpPr>
          <p:nvPr>
            <p:ph type="sldNum" sz="quarter" idx="5"/>
          </p:nvPr>
        </p:nvSpPr>
        <p:spPr/>
        <p:txBody>
          <a:bodyPr/>
          <a:lstStyle/>
          <a:p>
            <a:fld id="{10BCA36A-F459-43A9-8AC6-3D330ED3C986}" type="slidenum">
              <a:rPr lang="en-US" smtClean="0"/>
              <a:t>3</a:t>
            </a:fld>
            <a:endParaRPr lang="en-US"/>
          </a:p>
        </p:txBody>
      </p:sp>
    </p:spTree>
    <p:extLst>
      <p:ext uri="{BB962C8B-B14F-4D97-AF65-F5344CB8AC3E}">
        <p14:creationId xmlns:p14="http://schemas.microsoft.com/office/powerpoint/2010/main" val="8097066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Analysis:</a:t>
            </a:r>
          </a:p>
          <a:p>
            <a:r>
              <a:rPr lang="en-US" sz="1200" kern="1200" dirty="0">
                <a:solidFill>
                  <a:schemeClr val="tx1"/>
                </a:solidFill>
                <a:effectLst/>
                <a:latin typeface="+mn-lt"/>
                <a:ea typeface="+mn-ea"/>
                <a:cs typeface="+mn-cs"/>
              </a:rPr>
              <a:t>This passage explores three interconnected themes: the practical importance of wells in Isaac’s time, the spiritual significance of God’s covenantal faithfulness, and the divine desire for peace and reconciliation. It illustrates how God blesses obedience and humility even in the face of opposition. Isaac’s non-confrontational response to conflict becomes a model of trust in God’s provision and peacemaking power.</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Main Idea:</a:t>
            </a:r>
          </a:p>
          <a:p>
            <a:r>
              <a:rPr lang="en-US" sz="1200" kern="1200" dirty="0">
                <a:solidFill>
                  <a:schemeClr val="tx1"/>
                </a:solidFill>
                <a:effectLst/>
                <a:latin typeface="+mn-lt"/>
                <a:ea typeface="+mn-ea"/>
                <a:cs typeface="+mn-cs"/>
              </a:rPr>
              <a:t>God rewards faithful obedience with provision, protection, and peace, demonstrating His covenant faithfulness through Isaac’s perseverance, worship, and reconciliation with former enemies.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Three Key Points: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1. Wells Symbolize Survival and Blessing:</a:t>
            </a:r>
          </a:p>
          <a:p>
            <a:r>
              <a:rPr lang="en-US" sz="1200" kern="1200" dirty="0">
                <a:solidFill>
                  <a:schemeClr val="tx1"/>
                </a:solidFill>
                <a:effectLst/>
                <a:latin typeface="+mn-lt"/>
                <a:ea typeface="+mn-ea"/>
                <a:cs typeface="+mn-cs"/>
              </a:rPr>
              <a:t>   In a desert culture, wells are vital. Isaac faced hostility as the Philistines clogged his wells out of envy, but God continued to bless him as he patiently sought new water sources, showing that God provides even when others attempt to hinder His people.</a:t>
            </a:r>
          </a:p>
          <a:p>
            <a:r>
              <a:rPr lang="en-US" sz="1200" kern="1200" dirty="0">
                <a:solidFill>
                  <a:schemeClr val="tx1"/>
                </a:solidFill>
                <a:effectLst/>
                <a:latin typeface="+mn-lt"/>
                <a:ea typeface="+mn-ea"/>
                <a:cs typeface="+mn-cs"/>
              </a:rPr>
              <a:t>2. Faith Must Be Personal:</a:t>
            </a:r>
          </a:p>
          <a:p>
            <a:r>
              <a:rPr lang="en-US" sz="1200" kern="1200" dirty="0">
                <a:solidFill>
                  <a:schemeClr val="tx1"/>
                </a:solidFill>
                <a:effectLst/>
                <a:latin typeface="+mn-lt"/>
                <a:ea typeface="+mn-ea"/>
                <a:cs typeface="+mn-cs"/>
              </a:rPr>
              <a:t>   Though Abraham shared his experiences with God, Isaac needed his own encounter. At Beersheba, God reassured him of His presence and promises, leading Isaac to respond with worship—indicating that personal faith is built on direct relationship with God.</a:t>
            </a:r>
          </a:p>
          <a:p>
            <a:r>
              <a:rPr lang="en-US" sz="1200" kern="1200" dirty="0">
                <a:solidFill>
                  <a:schemeClr val="tx1"/>
                </a:solidFill>
                <a:effectLst/>
                <a:latin typeface="+mn-lt"/>
                <a:ea typeface="+mn-ea"/>
                <a:cs typeface="+mn-cs"/>
              </a:rPr>
              <a:t>3. God Fosters Reconciliation:</a:t>
            </a:r>
          </a:p>
          <a:p>
            <a:r>
              <a:rPr lang="en-US" sz="1200" kern="1200" dirty="0">
                <a:solidFill>
                  <a:schemeClr val="tx1"/>
                </a:solidFill>
                <a:effectLst/>
                <a:latin typeface="+mn-lt"/>
                <a:ea typeface="+mn-ea"/>
                <a:cs typeface="+mn-cs"/>
              </a:rPr>
              <a:t>   The story’s climax shows Isaac's enemies seeking peace after recognizing God’s blessing on him. Isaac’s peacemaking spirit reflects God’s heart: not for endless strife, but for healing and reconciliation among those once divided.</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Summary:</a:t>
            </a:r>
          </a:p>
          <a:p>
            <a:r>
              <a:rPr lang="en-US" sz="1200" kern="1200" dirty="0">
                <a:solidFill>
                  <a:schemeClr val="tx1"/>
                </a:solidFill>
                <a:effectLst/>
                <a:latin typeface="+mn-lt"/>
                <a:ea typeface="+mn-ea"/>
                <a:cs typeface="+mn-cs"/>
              </a:rPr>
              <a:t>Isaac’s journey shows that trust in God leads to provision and peace, even amid conflict. When opposed by envious neighbors, Isaac refused to retaliate, and God rewarded his faith with prosperity and divine affirmation. Eventually, even his enemies recognized God’s favor on him and sought peace. The lesson underscores that while conflict is part of life, God is faithful and desires reconciliation.</a:t>
            </a: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0BB98531-EBAC-4738-AC3B-4AA42F6013B1}" type="slidenum">
              <a:rPr lang="en-US" smtClean="0"/>
              <a:pPr/>
              <a:t>4</a:t>
            </a:fld>
            <a:endParaRPr lang="en-US"/>
          </a:p>
        </p:txBody>
      </p:sp>
    </p:spTree>
    <p:extLst>
      <p:ext uri="{BB962C8B-B14F-4D97-AF65-F5344CB8AC3E}">
        <p14:creationId xmlns:p14="http://schemas.microsoft.com/office/powerpoint/2010/main" val="39189173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passage traces the transition of God's covenant from Abraham to Isaac and highlights the generational continuity of divine promises amid human flaws and external conflict. Although Isaac inherited God’s covenant, he still faced challenges—both inherited (fear, deception) and situational (conflict over land and water). The repetition of Abraham’s experiences in Isaac’s life demonstrates how divine promises endure across generations despite recurring human weaknesses.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Main Idea:</a:t>
            </a:r>
          </a:p>
          <a:p>
            <a:r>
              <a:rPr lang="en-US" sz="1200" kern="1200" dirty="0">
                <a:solidFill>
                  <a:schemeClr val="tx1"/>
                </a:solidFill>
                <a:effectLst/>
                <a:latin typeface="+mn-lt"/>
                <a:ea typeface="+mn-ea"/>
                <a:cs typeface="+mn-cs"/>
              </a:rPr>
              <a:t>God’s covenant promises to Abraham are extended to Isaac, but faith must still be tested and lived out amid real struggles, revealing God's faithfulness across generations.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Three Key Points: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1. Isaac Inherits the Covenant:</a:t>
            </a:r>
          </a:p>
          <a:p>
            <a:r>
              <a:rPr lang="en-US" sz="1200" kern="1200" dirty="0">
                <a:solidFill>
                  <a:schemeClr val="tx1"/>
                </a:solidFill>
                <a:effectLst/>
                <a:latin typeface="+mn-lt"/>
                <a:ea typeface="+mn-ea"/>
                <a:cs typeface="+mn-cs"/>
              </a:rPr>
              <a:t>   After Abraham’s death, God’s promises of land, descendants, and blessing continue through Isaac. This continuity reaffirms God’s unchanging nature and commitment to His covenant plan.</a:t>
            </a:r>
          </a:p>
          <a:p>
            <a:r>
              <a:rPr lang="en-US" sz="1200" kern="1200" dirty="0">
                <a:solidFill>
                  <a:schemeClr val="tx1"/>
                </a:solidFill>
                <a:effectLst/>
                <a:latin typeface="+mn-lt"/>
                <a:ea typeface="+mn-ea"/>
                <a:cs typeface="+mn-cs"/>
              </a:rPr>
              <a:t>2. Repeated Patterns of Fear and Deception:</a:t>
            </a:r>
          </a:p>
          <a:p>
            <a:r>
              <a:rPr lang="en-US" sz="1200" kern="1200" dirty="0">
                <a:solidFill>
                  <a:schemeClr val="tx1"/>
                </a:solidFill>
                <a:effectLst/>
                <a:latin typeface="+mn-lt"/>
                <a:ea typeface="+mn-ea"/>
                <a:cs typeface="+mn-cs"/>
              </a:rPr>
              <a:t>   Isaac, like Abraham, lies about his wife out of fear. These parallels reveal how generational sin and spiritual growth can coexist, and how God's protection covers even flawed people.</a:t>
            </a:r>
          </a:p>
          <a:p>
            <a:r>
              <a:rPr lang="en-US" sz="1200" kern="1200" dirty="0">
                <a:solidFill>
                  <a:schemeClr val="tx1"/>
                </a:solidFill>
                <a:effectLst/>
                <a:latin typeface="+mn-lt"/>
                <a:ea typeface="+mn-ea"/>
                <a:cs typeface="+mn-cs"/>
              </a:rPr>
              <a:t>3. Conflict over Resources and Trust in God:</a:t>
            </a:r>
          </a:p>
          <a:p>
            <a:r>
              <a:rPr lang="en-US" sz="1200" kern="1200" dirty="0">
                <a:solidFill>
                  <a:schemeClr val="tx1"/>
                </a:solidFill>
                <a:effectLst/>
                <a:latin typeface="+mn-lt"/>
                <a:ea typeface="+mn-ea"/>
                <a:cs typeface="+mn-cs"/>
              </a:rPr>
              <a:t>   As with Abraham, Isaac’s prosperity sparks jealousy, leading to conflict over water in the dry Negev. Despite being driven away, God remains faithful, guiding and sustaining him—demonstrating that divine favor does not exempt one from trials.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Summary:</a:t>
            </a:r>
          </a:p>
          <a:p>
            <a:r>
              <a:rPr lang="en-US" sz="1200" kern="1200" dirty="0">
                <a:solidFill>
                  <a:schemeClr val="tx1"/>
                </a:solidFill>
                <a:effectLst/>
                <a:latin typeface="+mn-lt"/>
                <a:ea typeface="+mn-ea"/>
                <a:cs typeface="+mn-cs"/>
              </a:rPr>
              <a:t>The covenantal shift from Abraham to Isaac confirms that God's promises are enduring, but each generation must trust and obey for themselves. Isaac’s journey reveals the tension between divine calling and worldly opposition. Like Abraham, he faces fear, deception, and conflict, yet God remains present and faithful. The lesson teaches us that while blessings are inherited, faith must be personally embraced and tested.</a:t>
            </a:r>
          </a:p>
        </p:txBody>
      </p:sp>
      <p:sp>
        <p:nvSpPr>
          <p:cNvPr id="4" name="Slide Number Placeholder 3"/>
          <p:cNvSpPr>
            <a:spLocks noGrp="1"/>
          </p:cNvSpPr>
          <p:nvPr>
            <p:ph type="sldNum" sz="quarter" idx="5"/>
          </p:nvPr>
        </p:nvSpPr>
        <p:spPr/>
        <p:txBody>
          <a:bodyPr/>
          <a:lstStyle/>
          <a:p>
            <a:fld id="{E30F4BB1-95CD-454C-BCEE-43EC4849194A}" type="slidenum">
              <a:rPr lang="en-US" smtClean="0"/>
              <a:t>5</a:t>
            </a:fld>
            <a:endParaRPr lang="en-US"/>
          </a:p>
        </p:txBody>
      </p:sp>
    </p:spTree>
    <p:extLst>
      <p:ext uri="{BB962C8B-B14F-4D97-AF65-F5344CB8AC3E}">
        <p14:creationId xmlns:p14="http://schemas.microsoft.com/office/powerpoint/2010/main" val="14296874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Wells</a:t>
            </a:r>
          </a:p>
          <a:p>
            <a:r>
              <a:rPr lang="en-US" sz="1200" kern="1200" dirty="0">
                <a:solidFill>
                  <a:schemeClr val="tx1"/>
                </a:solidFill>
                <a:effectLst/>
                <a:latin typeface="+mn-lt"/>
                <a:ea typeface="+mn-ea"/>
                <a:cs typeface="+mn-cs"/>
              </a:rPr>
              <a:t>Main Idea:</a:t>
            </a:r>
          </a:p>
          <a:p>
            <a:r>
              <a:rPr lang="en-US" sz="1200" kern="1200" dirty="0">
                <a:solidFill>
                  <a:schemeClr val="tx1"/>
                </a:solidFill>
                <a:effectLst/>
                <a:latin typeface="+mn-lt"/>
                <a:ea typeface="+mn-ea"/>
                <a:cs typeface="+mn-cs"/>
              </a:rPr>
              <a:t>In the ancient Near East, wells were life-sustaining, and conflict over water signified deep hostility. Isaac’s search for water reflects the vulnerability and perseverance of faith.</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Three Key Points: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1. Wells were critical for survival in dry regions like the Negev; without them, Isaac’s family and livestock faced death.</a:t>
            </a:r>
          </a:p>
          <a:p>
            <a:r>
              <a:rPr lang="en-US" sz="1200" kern="1200" dirty="0">
                <a:solidFill>
                  <a:schemeClr val="tx1"/>
                </a:solidFill>
                <a:effectLst/>
                <a:latin typeface="+mn-lt"/>
                <a:ea typeface="+mn-ea"/>
                <a:cs typeface="+mn-cs"/>
              </a:rPr>
              <a:t>2. The Philistines’ actions in clogging Abraham’s wells were not symbolic—they were aggressive and potentially deadly.</a:t>
            </a:r>
          </a:p>
          <a:p>
            <a:r>
              <a:rPr lang="en-US" sz="1200" kern="1200" dirty="0">
                <a:solidFill>
                  <a:schemeClr val="tx1"/>
                </a:solidFill>
                <a:effectLst/>
                <a:latin typeface="+mn-lt"/>
                <a:ea typeface="+mn-ea"/>
                <a:cs typeface="+mn-cs"/>
              </a:rPr>
              <a:t>3. Isaac continued to dig new wells without retaliation, showing faith in God’s provision rather than seeking revenge.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Summary:</a:t>
            </a:r>
          </a:p>
          <a:p>
            <a:r>
              <a:rPr lang="en-US" sz="1200" kern="1200" dirty="0">
                <a:solidFill>
                  <a:schemeClr val="tx1"/>
                </a:solidFill>
                <a:effectLst/>
                <a:latin typeface="+mn-lt"/>
                <a:ea typeface="+mn-ea"/>
                <a:cs typeface="+mn-cs"/>
              </a:rPr>
              <a:t>In a hostile and water-scarce land, Isaac’s peaceful response to well disputes highlights his trust in God. Rather than fight, he moves and digs again—modeling humility and reliance on divine provision.</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pPr marL="0" marR="0">
              <a:lnSpc>
                <a:spcPct val="107000"/>
              </a:lnSpc>
              <a:spcBef>
                <a:spcPts val="0"/>
              </a:spcBef>
              <a:spcAft>
                <a:spcPts val="0"/>
              </a:spcAft>
            </a:pP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0BB98531-EBAC-4738-AC3B-4AA42F6013B1}" type="slidenum">
              <a:rPr lang="en-US" smtClean="0"/>
              <a:pPr/>
              <a:t>6</a:t>
            </a:fld>
            <a:endParaRPr lang="en-US"/>
          </a:p>
        </p:txBody>
      </p:sp>
    </p:spTree>
    <p:extLst>
      <p:ext uri="{BB962C8B-B14F-4D97-AF65-F5344CB8AC3E}">
        <p14:creationId xmlns:p14="http://schemas.microsoft.com/office/powerpoint/2010/main" val="20000485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kern="1200" dirty="0">
                <a:solidFill>
                  <a:schemeClr val="tx1"/>
                </a:solidFill>
                <a:effectLst/>
                <a:latin typeface="+mn-lt"/>
                <a:ea typeface="+mn-ea"/>
                <a:cs typeface="+mn-cs"/>
              </a:rPr>
              <a:t>Repetition in the Biblical Narrative</a:t>
            </a:r>
          </a:p>
          <a:p>
            <a:r>
              <a:rPr lang="en-US" sz="1200" kern="1200" dirty="0">
                <a:solidFill>
                  <a:schemeClr val="tx1"/>
                </a:solidFill>
                <a:effectLst/>
                <a:latin typeface="+mn-lt"/>
                <a:ea typeface="+mn-ea"/>
                <a:cs typeface="+mn-cs"/>
              </a:rPr>
              <a:t>Isaac’s life mirrors Abraham’s, showing both the generational nature of God’s promises and the recurring patterns of human weakness.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Three Key Points: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1. Isaac repeats Abraham’s mistakes (lying about his wife), showing inherited fears and flaws.</a:t>
            </a:r>
          </a:p>
          <a:p>
            <a:r>
              <a:rPr lang="en-US" sz="1200" kern="1200" dirty="0">
                <a:solidFill>
                  <a:schemeClr val="tx1"/>
                </a:solidFill>
                <a:effectLst/>
                <a:latin typeface="+mn-lt"/>
                <a:ea typeface="+mn-ea"/>
                <a:cs typeface="+mn-cs"/>
              </a:rPr>
              <a:t>2. God's promises of land, offspring, and blessing are repeated to Isaac, reinforcing covenant continuity.</a:t>
            </a:r>
          </a:p>
          <a:p>
            <a:r>
              <a:rPr lang="en-US" sz="1200" kern="1200" dirty="0">
                <a:solidFill>
                  <a:schemeClr val="tx1"/>
                </a:solidFill>
                <a:effectLst/>
                <a:latin typeface="+mn-lt"/>
                <a:ea typeface="+mn-ea"/>
                <a:cs typeface="+mn-cs"/>
              </a:rPr>
              <a:t>3. Human error and divine intervention coexist—Isaac’s failures are met with God’s protection.</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Summary:</a:t>
            </a:r>
          </a:p>
          <a:p>
            <a:r>
              <a:rPr lang="en-US" sz="1200" kern="1200" dirty="0">
                <a:solidFill>
                  <a:schemeClr val="tx1"/>
                </a:solidFill>
                <a:effectLst/>
                <a:latin typeface="+mn-lt"/>
                <a:ea typeface="+mn-ea"/>
                <a:cs typeface="+mn-cs"/>
              </a:rPr>
              <a:t>The repetition of Abraham’s experiences in Isaac’s life emphasizes that God’s promises are consistent, even as human tendencies to fear and deceive remain. God’s faithfulness persists through generations.</a:t>
            </a: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0BB98531-EBAC-4738-AC3B-4AA42F6013B1}" type="slidenum">
              <a:rPr lang="en-US" smtClean="0"/>
              <a:pPr/>
              <a:t>7</a:t>
            </a:fld>
            <a:endParaRPr lang="en-US"/>
          </a:p>
        </p:txBody>
      </p:sp>
    </p:spTree>
    <p:extLst>
      <p:ext uri="{BB962C8B-B14F-4D97-AF65-F5344CB8AC3E}">
        <p14:creationId xmlns:p14="http://schemas.microsoft.com/office/powerpoint/2010/main" val="39476884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Lord and LORD</a:t>
            </a:r>
          </a:p>
          <a:p>
            <a:r>
              <a:rPr lang="en-US" sz="1200" kern="1200" dirty="0">
                <a:solidFill>
                  <a:schemeClr val="tx1"/>
                </a:solidFill>
                <a:effectLst/>
                <a:latin typeface="+mn-lt"/>
                <a:ea typeface="+mn-ea"/>
                <a:cs typeface="+mn-cs"/>
              </a:rPr>
              <a:t>When Scripture uses “LORD” in all caps, it refers to God’s personal name—YHWH—signifying a covenant relationship, not just a title.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Three Key Points: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1. “LORD” (all caps) represents Yahweh, God’s covenant name, used when referring to His personal relationship with His people.</a:t>
            </a:r>
          </a:p>
          <a:p>
            <a:r>
              <a:rPr lang="en-US" sz="1200" kern="1200" dirty="0">
                <a:solidFill>
                  <a:schemeClr val="tx1"/>
                </a:solidFill>
                <a:effectLst/>
                <a:latin typeface="+mn-lt"/>
                <a:ea typeface="+mn-ea"/>
                <a:cs typeface="+mn-cs"/>
              </a:rPr>
              <a:t>2. Isaac’s use of the name indicates an intimate, direct relationship with God, not just inherited faith.</a:t>
            </a:r>
          </a:p>
          <a:p>
            <a:r>
              <a:rPr lang="en-US" sz="1200" kern="1200" dirty="0">
                <a:solidFill>
                  <a:schemeClr val="tx1"/>
                </a:solidFill>
                <a:effectLst/>
                <a:latin typeface="+mn-lt"/>
                <a:ea typeface="+mn-ea"/>
                <a:cs typeface="+mn-cs"/>
              </a:rPr>
              <a:t>3. Praying in the name of the LORD shows Isaac’s growing spiritual maturity and ownership of his covenant role.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Summary:</a:t>
            </a:r>
          </a:p>
          <a:p>
            <a:r>
              <a:rPr lang="en-US" sz="1200" kern="1200" dirty="0">
                <a:solidFill>
                  <a:schemeClr val="tx1"/>
                </a:solidFill>
                <a:effectLst/>
                <a:latin typeface="+mn-lt"/>
                <a:ea typeface="+mn-ea"/>
                <a:cs typeface="+mn-cs"/>
              </a:rPr>
              <a:t>By calling on the name of the LORD (Yahweh), Isaac signals that he is not merely Abraham’s son but is entering his own covenantal relationship with God. Faith becomes personal.</a:t>
            </a:r>
          </a:p>
        </p:txBody>
      </p:sp>
      <p:sp>
        <p:nvSpPr>
          <p:cNvPr id="4" name="Slide Number Placeholder 3"/>
          <p:cNvSpPr>
            <a:spLocks noGrp="1"/>
          </p:cNvSpPr>
          <p:nvPr>
            <p:ph type="sldNum" sz="quarter" idx="5"/>
          </p:nvPr>
        </p:nvSpPr>
        <p:spPr/>
        <p:txBody>
          <a:bodyPr/>
          <a:lstStyle/>
          <a:p>
            <a:fld id="{10BCA36A-F459-43A9-8AC6-3D330ED3C986}" type="slidenum">
              <a:rPr lang="en-US" smtClean="0"/>
              <a:t>8</a:t>
            </a:fld>
            <a:endParaRPr lang="en-US"/>
          </a:p>
        </p:txBody>
      </p:sp>
    </p:spTree>
    <p:extLst>
      <p:ext uri="{BB962C8B-B14F-4D97-AF65-F5344CB8AC3E}">
        <p14:creationId xmlns:p14="http://schemas.microsoft.com/office/powerpoint/2010/main" val="8097066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Feasts</a:t>
            </a:r>
          </a:p>
          <a:p>
            <a:r>
              <a:rPr lang="en-US" sz="1200" kern="1200" dirty="0">
                <a:solidFill>
                  <a:schemeClr val="tx1"/>
                </a:solidFill>
                <a:effectLst/>
                <a:latin typeface="+mn-lt"/>
                <a:ea typeface="+mn-ea"/>
                <a:cs typeface="+mn-cs"/>
              </a:rPr>
              <a:t>Feasting in Scripture is a sacred act that signifies peace, covenant, and reconciliation between parties.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Three Key Points: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1. In Genesis 26, Isaac’s feast with Abimelech seals their peace treaty and ends hostility.</a:t>
            </a:r>
          </a:p>
          <a:p>
            <a:r>
              <a:rPr lang="en-US" sz="1200" kern="1200" dirty="0">
                <a:solidFill>
                  <a:schemeClr val="tx1"/>
                </a:solidFill>
                <a:effectLst/>
                <a:latin typeface="+mn-lt"/>
                <a:ea typeface="+mn-ea"/>
                <a:cs typeface="+mn-cs"/>
              </a:rPr>
              <a:t>2. Biblical feasts often symbolize reconciliation—David with Jonathan’s family, and Isaiah’s vision of a future peace banquet.</a:t>
            </a:r>
          </a:p>
          <a:p>
            <a:r>
              <a:rPr lang="en-US" sz="1200" kern="1200" dirty="0">
                <a:solidFill>
                  <a:schemeClr val="tx1"/>
                </a:solidFill>
                <a:effectLst/>
                <a:latin typeface="+mn-lt"/>
                <a:ea typeface="+mn-ea"/>
                <a:cs typeface="+mn-cs"/>
              </a:rPr>
              <a:t>3. Jesus’ Last Supper was both a meal and a covenant of peace, pointing to ultimate reconciliation through His sacrifice.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Summary:</a:t>
            </a:r>
          </a:p>
          <a:p>
            <a:r>
              <a:rPr lang="en-US" sz="1200" kern="1200" dirty="0">
                <a:solidFill>
                  <a:schemeClr val="tx1"/>
                </a:solidFill>
                <a:effectLst/>
                <a:latin typeface="+mn-lt"/>
                <a:ea typeface="+mn-ea"/>
                <a:cs typeface="+mn-cs"/>
              </a:rPr>
              <a:t>Feasts in the Bible are more than meals—they are moments of peace, covenant, and sacred fellowship. Isaac’s feast with former enemies mirrors how God uses shared tables to create unity and peace.</a:t>
            </a:r>
          </a:p>
          <a:p>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God’s Covenant Faithfulness</a:t>
            </a:r>
          </a:p>
          <a:p>
            <a:r>
              <a:rPr lang="en-US" sz="1200" kern="1200" dirty="0">
                <a:solidFill>
                  <a:schemeClr val="tx1"/>
                </a:solidFill>
                <a:effectLst/>
                <a:latin typeface="+mn-lt"/>
                <a:ea typeface="+mn-ea"/>
                <a:cs typeface="+mn-cs"/>
              </a:rPr>
              <a:t>Main Idea:</a:t>
            </a:r>
          </a:p>
          <a:p>
            <a:r>
              <a:rPr lang="en-US" sz="1200" kern="1200" dirty="0">
                <a:solidFill>
                  <a:schemeClr val="tx1"/>
                </a:solidFill>
                <a:effectLst/>
                <a:latin typeface="+mn-lt"/>
                <a:ea typeface="+mn-ea"/>
                <a:cs typeface="+mn-cs"/>
              </a:rPr>
              <a:t>God’s faithfulness is not bound by human limitation; He fulfills His promises even when circumstances seem bleak.</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Three Key Points: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1. Isaac’s survival in a hostile land despite resource scarcity shows God’s active faithfulness.</a:t>
            </a:r>
          </a:p>
          <a:p>
            <a:r>
              <a:rPr lang="en-US" sz="1200" kern="1200" dirty="0">
                <a:solidFill>
                  <a:schemeClr val="tx1"/>
                </a:solidFill>
                <a:effectLst/>
                <a:latin typeface="+mn-lt"/>
                <a:ea typeface="+mn-ea"/>
                <a:cs typeface="+mn-cs"/>
              </a:rPr>
              <a:t>2. The covenant is generational—God honors His word beyond Abraham, confirming it through Isaac.</a:t>
            </a:r>
          </a:p>
          <a:p>
            <a:r>
              <a:rPr lang="en-US" sz="1200" kern="1200" dirty="0">
                <a:solidFill>
                  <a:schemeClr val="tx1"/>
                </a:solidFill>
                <a:effectLst/>
                <a:latin typeface="+mn-lt"/>
                <a:ea typeface="+mn-ea"/>
                <a:cs typeface="+mn-cs"/>
              </a:rPr>
              <a:t>3. God’s ultimate covenant fulfillment is in Christ, Abraham’s seed, who brings global redemption (Gal. 3:16).</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Summary:</a:t>
            </a:r>
          </a:p>
          <a:p>
            <a:r>
              <a:rPr lang="en-US" sz="1200" kern="1200" dirty="0">
                <a:solidFill>
                  <a:schemeClr val="tx1"/>
                </a:solidFill>
                <a:effectLst/>
                <a:latin typeface="+mn-lt"/>
                <a:ea typeface="+mn-ea"/>
                <a:cs typeface="+mn-cs"/>
              </a:rPr>
              <a:t>Despite opposition and scarcity, God keeps His promises to Isaac, ensuring his prosperity and peace. This faithfulness points ahead to Jesus, through whom the covenant reaches all nations.</a:t>
            </a:r>
          </a:p>
          <a:p>
            <a:r>
              <a:rPr lang="en-US" sz="1200" kern="1200" dirty="0">
                <a:solidFill>
                  <a:schemeClr val="tx1"/>
                </a:solidFill>
                <a:effectLst/>
                <a:latin typeface="+mn-lt"/>
                <a:ea typeface="+mn-ea"/>
                <a:cs typeface="+mn-cs"/>
              </a:rPr>
              <a:t> </a:t>
            </a:r>
          </a:p>
          <a:p>
            <a:pPr marL="0" marR="0">
              <a:lnSpc>
                <a:spcPct val="107000"/>
              </a:lnSpc>
              <a:spcBef>
                <a:spcPts val="0"/>
              </a:spcBef>
              <a:spcAft>
                <a:spcPts val="0"/>
              </a:spcAft>
            </a:pPr>
            <a:endParaRPr lang="en-US" sz="1800" b="1"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10BCA36A-F459-43A9-8AC6-3D330ED3C986}" type="slidenum">
              <a:rPr lang="en-US" smtClean="0"/>
              <a:t>9</a:t>
            </a:fld>
            <a:endParaRPr lang="en-US"/>
          </a:p>
        </p:txBody>
      </p:sp>
    </p:spTree>
    <p:extLst>
      <p:ext uri="{BB962C8B-B14F-4D97-AF65-F5344CB8AC3E}">
        <p14:creationId xmlns:p14="http://schemas.microsoft.com/office/powerpoint/2010/main" val="34803757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en-US"/>
              <a:t>Click to edit Master title style</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F72BA41-EC5B-4197-BCC8-0FD2E523CD7A}" type="datetimeFigureOut">
              <a:rPr lang="en-US" smtClean="0"/>
              <a:t>6/16/2025</a:t>
            </a:fld>
            <a:endParaRPr lang="en-US"/>
          </a:p>
        </p:txBody>
      </p:sp>
      <p:sp>
        <p:nvSpPr>
          <p:cNvPr id="5" name="Footer Placeholder 4"/>
          <p:cNvSpPr>
            <a:spLocks noGrp="1"/>
          </p:cNvSpPr>
          <p:nvPr>
            <p:ph type="ftr" sz="quarter" idx="11"/>
          </p:nvPr>
        </p:nvSpPr>
        <p:spPr>
          <a:xfrm>
            <a:off x="5332412" y="5883275"/>
            <a:ext cx="4324044" cy="365125"/>
          </a:xfrm>
        </p:spPr>
        <p:txBody>
          <a:bodyPr/>
          <a:lstStyle/>
          <a:p>
            <a:endParaRPr lang="en-US" dirty="0"/>
          </a:p>
        </p:txBody>
      </p:sp>
      <p:sp>
        <p:nvSpPr>
          <p:cNvPr id="6" name="Slide Number Placeholder 5"/>
          <p:cNvSpPr>
            <a:spLocks noGrp="1"/>
          </p:cNvSpPr>
          <p:nvPr>
            <p:ph type="sldNum" sz="quarter" idx="12"/>
          </p:nvPr>
        </p:nvSpPr>
        <p:spPr/>
        <p:txBody>
          <a:bodyPr/>
          <a:lstStyle/>
          <a:p>
            <a:fld id="{BE15108C-154A-4A5A-9C05-91A49A422BA7}" type="slidenum">
              <a:rPr lang="en-US" smtClean="0"/>
              <a:t>‹#›</a:t>
            </a:fld>
            <a:endParaRPr lang="en-US"/>
          </a:p>
        </p:txBody>
      </p:sp>
    </p:spTree>
    <p:extLst>
      <p:ext uri="{BB962C8B-B14F-4D97-AF65-F5344CB8AC3E}">
        <p14:creationId xmlns:p14="http://schemas.microsoft.com/office/powerpoint/2010/main" val="21816563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F72BA41-EC5B-4197-BCC8-0FD2E523CD7A}" type="datetimeFigureOut">
              <a:rPr lang="en-US" smtClean="0"/>
              <a:pPr/>
              <a:t>6/16/2025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E15108C-154A-4A5A-9C05-91A49A422BA7}" type="slidenum">
              <a:rPr lang="en-US" smtClean="0"/>
              <a:pPr/>
              <a:t>‹#›</a:t>
            </a:fld>
            <a:endParaRPr lang="en-US" dirty="0"/>
          </a:p>
        </p:txBody>
      </p:sp>
    </p:spTree>
    <p:extLst>
      <p:ext uri="{BB962C8B-B14F-4D97-AF65-F5344CB8AC3E}">
        <p14:creationId xmlns:p14="http://schemas.microsoft.com/office/powerpoint/2010/main" val="23400797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72BA41-EC5B-4197-BCC8-0FD2E523CD7A}" type="datetimeFigureOut">
              <a:rPr lang="en-US" smtClean="0"/>
              <a:pPr/>
              <a:t>6/16/2025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E15108C-154A-4A5A-9C05-91A49A422BA7}" type="slidenum">
              <a:rPr lang="en-US" smtClean="0"/>
              <a:pPr/>
              <a:t>‹#›</a:t>
            </a:fld>
            <a:endParaRPr lang="en-US" dirty="0"/>
          </a:p>
        </p:txBody>
      </p:sp>
    </p:spTree>
    <p:extLst>
      <p:ext uri="{BB962C8B-B14F-4D97-AF65-F5344CB8AC3E}">
        <p14:creationId xmlns:p14="http://schemas.microsoft.com/office/powerpoint/2010/main" val="19037435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72BA41-EC5B-4197-BCC8-0FD2E523CD7A}" type="datetimeFigureOut">
              <a:rPr lang="en-US" smtClean="0"/>
              <a:pPr/>
              <a:t>6/16/2025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E15108C-154A-4A5A-9C05-91A49A422BA7}" type="slidenum">
              <a:rPr lang="en-US" smtClean="0"/>
              <a:pPr/>
              <a:t>‹#›</a:t>
            </a:fld>
            <a:endParaRPr lang="en-US" dirty="0"/>
          </a:p>
        </p:txBody>
      </p:sp>
    </p:spTree>
    <p:extLst>
      <p:ext uri="{BB962C8B-B14F-4D97-AF65-F5344CB8AC3E}">
        <p14:creationId xmlns:p14="http://schemas.microsoft.com/office/powerpoint/2010/main" val="19448852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72BA41-EC5B-4197-BCC8-0FD2E523CD7A}" type="datetimeFigureOut">
              <a:rPr lang="en-US" smtClean="0"/>
              <a:pPr/>
              <a:t>6/16/2025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E15108C-154A-4A5A-9C05-91A49A422BA7}" type="slidenum">
              <a:rPr lang="en-US" smtClean="0"/>
              <a:pPr/>
              <a:t>‹#›</a:t>
            </a:fld>
            <a:endParaRPr lang="en-US" dirty="0"/>
          </a:p>
        </p:txBody>
      </p:sp>
    </p:spTree>
    <p:extLst>
      <p:ext uri="{BB962C8B-B14F-4D97-AF65-F5344CB8AC3E}">
        <p14:creationId xmlns:p14="http://schemas.microsoft.com/office/powerpoint/2010/main" val="3169624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72BA41-EC5B-4197-BCC8-0FD2E523CD7A}" type="datetimeFigureOut">
              <a:rPr lang="en-US" smtClean="0"/>
              <a:pPr/>
              <a:t>6/16/2025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E15108C-154A-4A5A-9C05-91A49A422BA7}" type="slidenum">
              <a:rPr lang="en-US" smtClean="0"/>
              <a:pPr/>
              <a:t>‹#›</a:t>
            </a:fld>
            <a:endParaRPr lang="en-US" dirty="0"/>
          </a:p>
        </p:txBody>
      </p:sp>
    </p:spTree>
    <p:extLst>
      <p:ext uri="{BB962C8B-B14F-4D97-AF65-F5344CB8AC3E}">
        <p14:creationId xmlns:p14="http://schemas.microsoft.com/office/powerpoint/2010/main" val="20662934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72BA41-EC5B-4197-BCC8-0FD2E523CD7A}" type="datetimeFigureOut">
              <a:rPr lang="en-US" smtClean="0"/>
              <a:pPr/>
              <a:t>6/16/2025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E15108C-154A-4A5A-9C05-91A49A422BA7}" type="slidenum">
              <a:rPr lang="en-US" smtClean="0"/>
              <a:pPr/>
              <a:t>‹#›</a:t>
            </a:fld>
            <a:endParaRPr lang="en-US" dirty="0"/>
          </a:p>
        </p:txBody>
      </p:sp>
    </p:spTree>
    <p:extLst>
      <p:ext uri="{BB962C8B-B14F-4D97-AF65-F5344CB8AC3E}">
        <p14:creationId xmlns:p14="http://schemas.microsoft.com/office/powerpoint/2010/main" val="5447071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72BA41-EC5B-4197-BCC8-0FD2E523CD7A}" type="datetimeFigureOut">
              <a:rPr lang="en-US" smtClean="0"/>
              <a:pPr/>
              <a:t>6/16/2025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E15108C-154A-4A5A-9C05-91A49A422BA7}" type="slidenum">
              <a:rPr lang="en-US" smtClean="0"/>
              <a:pPr/>
              <a:t>‹#›</a:t>
            </a:fld>
            <a:endParaRPr lang="en-US" dirty="0"/>
          </a:p>
        </p:txBody>
      </p:sp>
    </p:spTree>
    <p:extLst>
      <p:ext uri="{BB962C8B-B14F-4D97-AF65-F5344CB8AC3E}">
        <p14:creationId xmlns:p14="http://schemas.microsoft.com/office/powerpoint/2010/main" val="41444937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72BA41-EC5B-4197-BCC8-0FD2E523CD7A}" type="datetimeFigureOut">
              <a:rPr lang="en-US" smtClean="0"/>
              <a:pPr/>
              <a:t>6/16/2025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E15108C-154A-4A5A-9C05-91A49A422BA7}" type="slidenum">
              <a:rPr lang="en-US" smtClean="0"/>
              <a:pPr/>
              <a:t>‹#›</a:t>
            </a:fld>
            <a:endParaRPr lang="en-US" dirty="0"/>
          </a:p>
        </p:txBody>
      </p:sp>
    </p:spTree>
    <p:extLst>
      <p:ext uri="{BB962C8B-B14F-4D97-AF65-F5344CB8AC3E}">
        <p14:creationId xmlns:p14="http://schemas.microsoft.com/office/powerpoint/2010/main" val="39293781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Shape 30"/>
          <p:cNvSpPr txBox="1">
            <a:spLocks noGrp="1"/>
          </p:cNvSpPr>
          <p:nvPr>
            <p:ph type="title"/>
          </p:nvPr>
        </p:nvSpPr>
        <p:spPr>
          <a:xfrm>
            <a:off x="1190626" y="2536031"/>
            <a:ext cx="9810751" cy="1785938"/>
          </a:xfrm>
          <a:prstGeom prst="rect">
            <a:avLst/>
          </a:prstGeom>
        </p:spPr>
        <p:txBody>
          <a:bodyPr/>
          <a:lstStyle/>
          <a:p>
            <a:r>
              <a:t>Title Text</a:t>
            </a:r>
          </a:p>
        </p:txBody>
      </p:sp>
      <p:sp>
        <p:nvSpPr>
          <p:cNvPr id="31" name="Shape 31"/>
          <p:cNvSpPr txBox="1">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2071235161"/>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F72BA41-EC5B-4197-BCC8-0FD2E523CD7A}" type="datetimeFigureOut">
              <a:rPr lang="en-US" smtClean="0"/>
              <a:pPr/>
              <a:t>6/16/2025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951856" y="5867131"/>
            <a:ext cx="551167" cy="365125"/>
          </a:xfrm>
        </p:spPr>
        <p:txBody>
          <a:bodyPr/>
          <a:lstStyle/>
          <a:p>
            <a:fld id="{BE15108C-154A-4A5A-9C05-91A49A422BA7}" type="slidenum">
              <a:rPr lang="en-US" smtClean="0"/>
              <a:pPr/>
              <a:t>‹#›</a:t>
            </a:fld>
            <a:endParaRPr lang="en-US" dirty="0"/>
          </a:p>
        </p:txBody>
      </p:sp>
    </p:spTree>
    <p:extLst>
      <p:ext uri="{BB962C8B-B14F-4D97-AF65-F5344CB8AC3E}">
        <p14:creationId xmlns:p14="http://schemas.microsoft.com/office/powerpoint/2010/main" val="9814532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72BA41-EC5B-4197-BCC8-0FD2E523CD7A}" type="datetimeFigureOut">
              <a:rPr lang="en-US" smtClean="0"/>
              <a:t>6/16/2025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15108C-154A-4A5A-9C05-91A49A422BA7}" type="slidenum">
              <a:rPr lang="en-US" smtClean="0"/>
              <a:t>‹#›</a:t>
            </a:fld>
            <a:endParaRPr lang="en-US"/>
          </a:p>
        </p:txBody>
      </p:sp>
    </p:spTree>
    <p:extLst>
      <p:ext uri="{BB962C8B-B14F-4D97-AF65-F5344CB8AC3E}">
        <p14:creationId xmlns:p14="http://schemas.microsoft.com/office/powerpoint/2010/main" val="16674812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F72BA41-EC5B-4197-BCC8-0FD2E523CD7A}" type="datetimeFigureOut">
              <a:rPr lang="en-US" smtClean="0"/>
              <a:pPr/>
              <a:t>6/16/2025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E15108C-154A-4A5A-9C05-91A49A422BA7}" type="slidenum">
              <a:rPr lang="en-US" smtClean="0"/>
              <a:pPr/>
              <a:t>‹#›</a:t>
            </a:fld>
            <a:endParaRPr lang="en-US" dirty="0"/>
          </a:p>
        </p:txBody>
      </p:sp>
    </p:spTree>
    <p:extLst>
      <p:ext uri="{BB962C8B-B14F-4D97-AF65-F5344CB8AC3E}">
        <p14:creationId xmlns:p14="http://schemas.microsoft.com/office/powerpoint/2010/main" val="24054570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F72BA41-EC5B-4197-BCC8-0FD2E523CD7A}" type="datetimeFigureOut">
              <a:rPr lang="en-US" smtClean="0"/>
              <a:pPr/>
              <a:t>6/16/2025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E15108C-154A-4A5A-9C05-91A49A422BA7}" type="slidenum">
              <a:rPr lang="en-US" smtClean="0"/>
              <a:pPr/>
              <a:t>‹#›</a:t>
            </a:fld>
            <a:endParaRPr lang="en-US" dirty="0"/>
          </a:p>
        </p:txBody>
      </p:sp>
    </p:spTree>
    <p:extLst>
      <p:ext uri="{BB962C8B-B14F-4D97-AF65-F5344CB8AC3E}">
        <p14:creationId xmlns:p14="http://schemas.microsoft.com/office/powerpoint/2010/main" val="17029677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F72BA41-EC5B-4197-BCC8-0FD2E523CD7A}" type="datetimeFigureOut">
              <a:rPr lang="en-US" smtClean="0"/>
              <a:t>6/16/2025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E15108C-154A-4A5A-9C05-91A49A422BA7}" type="slidenum">
              <a:rPr lang="en-US" smtClean="0"/>
              <a:t>‹#›</a:t>
            </a:fld>
            <a:endParaRPr lang="en-US"/>
          </a:p>
        </p:txBody>
      </p:sp>
    </p:spTree>
    <p:extLst>
      <p:ext uri="{BB962C8B-B14F-4D97-AF65-F5344CB8AC3E}">
        <p14:creationId xmlns:p14="http://schemas.microsoft.com/office/powerpoint/2010/main" val="20900067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72BA41-EC5B-4197-BCC8-0FD2E523CD7A}" type="datetimeFigureOut">
              <a:rPr lang="en-US" smtClean="0"/>
              <a:t>6/16/2025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E15108C-154A-4A5A-9C05-91A49A422BA7}" type="slidenum">
              <a:rPr lang="en-US" smtClean="0"/>
              <a:t>‹#›</a:t>
            </a:fld>
            <a:endParaRPr lang="en-US"/>
          </a:p>
        </p:txBody>
      </p:sp>
    </p:spTree>
    <p:extLst>
      <p:ext uri="{BB962C8B-B14F-4D97-AF65-F5344CB8AC3E}">
        <p14:creationId xmlns:p14="http://schemas.microsoft.com/office/powerpoint/2010/main" val="35605432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F72BA41-EC5B-4197-BCC8-0FD2E523CD7A}" type="datetimeFigureOut">
              <a:rPr lang="en-US" smtClean="0"/>
              <a:pPr/>
              <a:t>6/16/2025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E15108C-154A-4A5A-9C05-91A49A422BA7}" type="slidenum">
              <a:rPr lang="en-US" smtClean="0"/>
              <a:pPr/>
              <a:t>‹#›</a:t>
            </a:fld>
            <a:endParaRPr lang="en-US" dirty="0"/>
          </a:p>
        </p:txBody>
      </p:sp>
    </p:spTree>
    <p:extLst>
      <p:ext uri="{BB962C8B-B14F-4D97-AF65-F5344CB8AC3E}">
        <p14:creationId xmlns:p14="http://schemas.microsoft.com/office/powerpoint/2010/main" val="22893878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F72BA41-EC5B-4197-BCC8-0FD2E523CD7A}" type="datetimeFigureOut">
              <a:rPr lang="en-US" smtClean="0"/>
              <a:t>6/16/2025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E15108C-154A-4A5A-9C05-91A49A422BA7}" type="slidenum">
              <a:rPr lang="en-US" smtClean="0"/>
              <a:t>‹#›</a:t>
            </a:fld>
            <a:endParaRPr lang="en-US"/>
          </a:p>
        </p:txBody>
      </p:sp>
    </p:spTree>
    <p:extLst>
      <p:ext uri="{BB962C8B-B14F-4D97-AF65-F5344CB8AC3E}">
        <p14:creationId xmlns:p14="http://schemas.microsoft.com/office/powerpoint/2010/main" val="34829443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8F72BA41-EC5B-4197-BCC8-0FD2E523CD7A}" type="datetimeFigureOut">
              <a:rPr lang="en-US" smtClean="0"/>
              <a:pPr/>
              <a:t>6/16/2025</a:t>
            </a:fld>
            <a:endParaRPr lang="en-US" dirty="0"/>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E15108C-154A-4A5A-9C05-91A49A422BA7}" type="slidenum">
              <a:rPr lang="en-US" smtClean="0"/>
              <a:pPr/>
              <a:t>‹#›</a:t>
            </a:fld>
            <a:endParaRPr lang="en-US" dirty="0"/>
          </a:p>
        </p:txBody>
      </p:sp>
    </p:spTree>
    <p:extLst>
      <p:ext uri="{BB962C8B-B14F-4D97-AF65-F5344CB8AC3E}">
        <p14:creationId xmlns:p14="http://schemas.microsoft.com/office/powerpoint/2010/main" val="920104310"/>
      </p:ext>
    </p:extLst>
  </p:cSld>
  <p:clrMap bg1="lt1" tx1="dk1" bg2="lt2" tx2="dk2" accent1="accent1" accent2="accent2" accent3="accent3" accent4="accent4" accent5="accent5" accent6="accent6" hlink="hlink" folHlink="folHlink"/>
  <p:sldLayoutIdLst>
    <p:sldLayoutId id="2147483890" r:id="rId1"/>
    <p:sldLayoutId id="2147483891" r:id="rId2"/>
    <p:sldLayoutId id="2147483892" r:id="rId3"/>
    <p:sldLayoutId id="2147483893" r:id="rId4"/>
    <p:sldLayoutId id="2147483894" r:id="rId5"/>
    <p:sldLayoutId id="2147483895" r:id="rId6"/>
    <p:sldLayoutId id="2147483896" r:id="rId7"/>
    <p:sldLayoutId id="2147483897" r:id="rId8"/>
    <p:sldLayoutId id="2147483898" r:id="rId9"/>
    <p:sldLayoutId id="2147483899" r:id="rId10"/>
    <p:sldLayoutId id="2147483900" r:id="rId11"/>
    <p:sldLayoutId id="2147483901" r:id="rId12"/>
    <p:sldLayoutId id="2147483902" r:id="rId13"/>
    <p:sldLayoutId id="2147483903" r:id="rId14"/>
    <p:sldLayoutId id="2147483904" r:id="rId15"/>
    <p:sldLayoutId id="2147483905" r:id="rId16"/>
    <p:sldLayoutId id="2147483906" r:id="rId17"/>
    <p:sldLayoutId id="2147483907" r:id="rId18"/>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3.png"/><Relationship Id="rId7" Type="http://schemas.openxmlformats.org/officeDocument/2006/relationships/diagramColors" Target="../diagrams/colors5.xml"/><Relationship Id="rId2" Type="http://schemas.openxmlformats.org/officeDocument/2006/relationships/notesSlide" Target="../notesSlides/notesSlide14.xml"/><Relationship Id="rId1" Type="http://schemas.openxmlformats.org/officeDocument/2006/relationships/slideLayout" Target="../slideLayouts/slideLayout18.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13" Type="http://schemas.microsoft.com/office/2007/relationships/diagramDrawing" Target="../diagrams/drawing2.xml"/><Relationship Id="rId3" Type="http://schemas.openxmlformats.org/officeDocument/2006/relationships/image" Target="../media/image3.png"/><Relationship Id="rId7" Type="http://schemas.openxmlformats.org/officeDocument/2006/relationships/diagramColors" Target="../diagrams/colors1.xml"/><Relationship Id="rId12" Type="http://schemas.openxmlformats.org/officeDocument/2006/relationships/diagramColors" Target="../diagrams/colors2.xml"/><Relationship Id="rId2" Type="http://schemas.openxmlformats.org/officeDocument/2006/relationships/notesSlide" Target="../notesSlides/notesSlide4.xml"/><Relationship Id="rId1" Type="http://schemas.openxmlformats.org/officeDocument/2006/relationships/slideLayout" Target="../slideLayouts/slideLayout18.xml"/><Relationship Id="rId6" Type="http://schemas.openxmlformats.org/officeDocument/2006/relationships/diagramQuickStyle" Target="../diagrams/quickStyle1.xml"/><Relationship Id="rId11" Type="http://schemas.openxmlformats.org/officeDocument/2006/relationships/diagramQuickStyle" Target="../diagrams/quickStyle2.xml"/><Relationship Id="rId5" Type="http://schemas.openxmlformats.org/officeDocument/2006/relationships/diagramLayout" Target="../diagrams/layout1.xml"/><Relationship Id="rId10" Type="http://schemas.openxmlformats.org/officeDocument/2006/relationships/diagramLayout" Target="../diagrams/layout2.xml"/><Relationship Id="rId4" Type="http://schemas.openxmlformats.org/officeDocument/2006/relationships/diagramData" Target="../diagrams/data1.xml"/><Relationship Id="rId9" Type="http://schemas.openxmlformats.org/officeDocument/2006/relationships/diagramData" Target="../diagrams/data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6.xml"/><Relationship Id="rId1" Type="http://schemas.openxmlformats.org/officeDocument/2006/relationships/slideLayout" Target="../slideLayouts/slideLayout8.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7.xml"/><Relationship Id="rId1" Type="http://schemas.openxmlformats.org/officeDocument/2006/relationships/slideLayout" Target="../slideLayouts/slideLayout18.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DEB657-2461-51DB-9BF6-5E525ED8968B}"/>
              </a:ext>
            </a:extLst>
          </p:cNvPr>
          <p:cNvSpPr>
            <a:spLocks noGrp="1"/>
          </p:cNvSpPr>
          <p:nvPr>
            <p:ph type="ctrTitle"/>
          </p:nvPr>
        </p:nvSpPr>
        <p:spPr>
          <a:xfrm>
            <a:off x="2253786" y="1380068"/>
            <a:ext cx="4283202" cy="2616199"/>
          </a:xfrm>
        </p:spPr>
        <p:txBody>
          <a:bodyPr>
            <a:normAutofit/>
          </a:bodyPr>
          <a:lstStyle/>
          <a:p>
            <a:pPr algn="l">
              <a:lnSpc>
                <a:spcPct val="90000"/>
              </a:lnSpc>
            </a:pPr>
            <a:r>
              <a:rPr lang="en-US" sz="4200" cap="small" dirty="0">
                <a:effectLst/>
                <a:latin typeface="Arial Black" panose="020B0A04020102020204" pitchFamily="34" charset="0"/>
                <a:ea typeface="Calibri" panose="020F0502020204030204" pitchFamily="34" charset="0"/>
                <a:cs typeface="Times New Roman" panose="02020603050405020304" pitchFamily="18" charset="0"/>
              </a:rPr>
              <a:t>Isaac Calls on the Name of the Lord</a:t>
            </a:r>
            <a:br>
              <a:rPr lang="en-US" sz="4200" dirty="0">
                <a:effectLst/>
                <a:latin typeface="Calibri" panose="020F0502020204030204" pitchFamily="34" charset="0"/>
                <a:ea typeface="Calibri" panose="020F0502020204030204" pitchFamily="34" charset="0"/>
                <a:cs typeface="Times New Roman" panose="02020603050405020304" pitchFamily="18" charset="0"/>
              </a:rPr>
            </a:br>
            <a:endParaRPr lang="en-US" sz="4200" dirty="0"/>
          </a:p>
        </p:txBody>
      </p:sp>
      <p:sp>
        <p:nvSpPr>
          <p:cNvPr id="3" name="Subtitle 2">
            <a:extLst>
              <a:ext uri="{FF2B5EF4-FFF2-40B4-BE49-F238E27FC236}">
                <a16:creationId xmlns:a16="http://schemas.microsoft.com/office/drawing/2014/main" id="{7450D439-6124-DD3E-3FED-58DE68C1D4EB}"/>
              </a:ext>
            </a:extLst>
          </p:cNvPr>
          <p:cNvSpPr>
            <a:spLocks noGrp="1"/>
          </p:cNvSpPr>
          <p:nvPr>
            <p:ph type="subTitle" idx="1"/>
          </p:nvPr>
        </p:nvSpPr>
        <p:spPr>
          <a:xfrm>
            <a:off x="3015574" y="3538558"/>
            <a:ext cx="3735677" cy="1139151"/>
          </a:xfrm>
        </p:spPr>
        <p:txBody>
          <a:bodyPr>
            <a:normAutofit/>
          </a:bodyPr>
          <a:lstStyle/>
          <a:p>
            <a:pPr algn="l">
              <a:lnSpc>
                <a:spcPct val="90000"/>
              </a:lnSpc>
            </a:pPr>
            <a:r>
              <a:rPr lang="en-US" sz="1300" dirty="0">
                <a:effectLst/>
                <a:latin typeface="Arial Black" panose="020B0A04020102020204" pitchFamily="34" charset="0"/>
                <a:ea typeface="Calibri" panose="020F0502020204030204" pitchFamily="34" charset="0"/>
                <a:cs typeface="Times New Roman" panose="02020603050405020304" pitchFamily="18" charset="0"/>
              </a:rPr>
              <a:t>And he </a:t>
            </a:r>
            <a:r>
              <a:rPr lang="en-US" sz="1300" dirty="0" err="1">
                <a:effectLst/>
                <a:latin typeface="Arial Black" panose="020B0A04020102020204" pitchFamily="34" charset="0"/>
                <a:ea typeface="Calibri" panose="020F0502020204030204" pitchFamily="34" charset="0"/>
                <a:cs typeface="Times New Roman" panose="02020603050405020304" pitchFamily="18" charset="0"/>
              </a:rPr>
              <a:t>builded</a:t>
            </a:r>
            <a:r>
              <a:rPr lang="en-US" sz="1300" dirty="0">
                <a:effectLst/>
                <a:latin typeface="Arial Black" panose="020B0A04020102020204" pitchFamily="34" charset="0"/>
                <a:ea typeface="Calibri" panose="020F0502020204030204" pitchFamily="34" charset="0"/>
                <a:cs typeface="Times New Roman" panose="02020603050405020304" pitchFamily="18" charset="0"/>
              </a:rPr>
              <a:t> an altar there, and called upon the name of the LORD, and pitched his tent there: and there Isaac’s servants </a:t>
            </a:r>
            <a:r>
              <a:rPr lang="en-US" sz="1300" dirty="0" err="1">
                <a:effectLst/>
                <a:latin typeface="Arial Black" panose="020B0A04020102020204" pitchFamily="34" charset="0"/>
                <a:ea typeface="Calibri" panose="020F0502020204030204" pitchFamily="34" charset="0"/>
                <a:cs typeface="Times New Roman" panose="02020603050405020304" pitchFamily="18" charset="0"/>
              </a:rPr>
              <a:t>digged</a:t>
            </a:r>
            <a:r>
              <a:rPr lang="en-US" sz="1300" dirty="0">
                <a:effectLst/>
                <a:latin typeface="Arial Black" panose="020B0A04020102020204" pitchFamily="34" charset="0"/>
                <a:ea typeface="Calibri" panose="020F0502020204030204" pitchFamily="34" charset="0"/>
                <a:cs typeface="Times New Roman" panose="02020603050405020304" pitchFamily="18" charset="0"/>
              </a:rPr>
              <a:t> a well.  </a:t>
            </a:r>
          </a:p>
          <a:p>
            <a:pPr>
              <a:lnSpc>
                <a:spcPct val="90000"/>
              </a:lnSpc>
            </a:pPr>
            <a:r>
              <a:rPr lang="en-US" sz="1300" dirty="0">
                <a:effectLst/>
                <a:latin typeface="Arial Black" panose="020B0A04020102020204" pitchFamily="34" charset="0"/>
                <a:ea typeface="Calibri" panose="020F0502020204030204" pitchFamily="34" charset="0"/>
                <a:cs typeface="Times New Roman" panose="02020603050405020304" pitchFamily="18" charset="0"/>
              </a:rPr>
              <a:t>—Genesis 26:25 KJV</a:t>
            </a:r>
          </a:p>
        </p:txBody>
      </p:sp>
      <p:sp>
        <p:nvSpPr>
          <p:cNvPr id="34" name="Rounded Rectangle 4">
            <a:extLst>
              <a:ext uri="{FF2B5EF4-FFF2-40B4-BE49-F238E27FC236}">
                <a16:creationId xmlns:a16="http://schemas.microsoft.com/office/drawing/2014/main" id="{4163CBF8-40FB-43C3-9588-E95FB26FDB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2944" y="648931"/>
            <a:ext cx="3982086" cy="5231964"/>
          </a:xfrm>
          <a:prstGeom prst="roundRect">
            <a:avLst>
              <a:gd name="adj" fmla="val 4834"/>
            </a:avLst>
          </a:prstGeom>
          <a:solidFill>
            <a:schemeClr val="bg1"/>
          </a:solid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33507966-D393-FE40-E9A5-801B4184D709}"/>
              </a:ext>
            </a:extLst>
          </p:cNvPr>
          <p:cNvPicPr>
            <a:picLocks noChangeAspect="1"/>
          </p:cNvPicPr>
          <p:nvPr/>
        </p:nvPicPr>
        <p:blipFill>
          <a:blip r:embed="rId4"/>
          <a:srcRect l="10757" r="15759" b="2"/>
          <a:stretch>
            <a:fillRect/>
          </a:stretch>
        </p:blipFill>
        <p:spPr>
          <a:xfrm>
            <a:off x="7101191" y="175098"/>
            <a:ext cx="4862365" cy="6635687"/>
          </a:xfrm>
          <a:prstGeom prst="rect">
            <a:avLst/>
          </a:prstGeom>
          <a:ln w="317500">
            <a:solidFill>
              <a:schemeClr val="bg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pic>
      <p:sp>
        <p:nvSpPr>
          <p:cNvPr id="14" name="TextBox 13">
            <a:extLst>
              <a:ext uri="{FF2B5EF4-FFF2-40B4-BE49-F238E27FC236}">
                <a16:creationId xmlns:a16="http://schemas.microsoft.com/office/drawing/2014/main" id="{A5F26FE9-3382-FA72-1E27-A0677E604361}"/>
              </a:ext>
            </a:extLst>
          </p:cNvPr>
          <p:cNvSpPr txBox="1"/>
          <p:nvPr/>
        </p:nvSpPr>
        <p:spPr>
          <a:xfrm>
            <a:off x="193295" y="6482448"/>
            <a:ext cx="6099242" cy="375552"/>
          </a:xfrm>
          <a:prstGeom prst="rect">
            <a:avLst/>
          </a:prstGeom>
          <a:noFill/>
        </p:spPr>
        <p:txBody>
          <a:bodyPr wrap="square">
            <a:spAutoFit/>
          </a:bodyPr>
          <a:lstStyle/>
          <a:p>
            <a:pPr marL="0" marR="0">
              <a:lnSpc>
                <a:spcPct val="107000"/>
              </a:lnSpc>
              <a:spcBef>
                <a:spcPts val="0"/>
              </a:spcBef>
              <a:spcAft>
                <a:spcPts val="600"/>
              </a:spcAft>
            </a:pPr>
            <a:r>
              <a:rPr lang="en-US" b="1" kern="0" dirty="0">
                <a:effectLst/>
                <a:latin typeface="Calibri" panose="020F0502020204030204" pitchFamily="34" charset="0"/>
                <a:ea typeface="Calibri" panose="020F0502020204030204" pitchFamily="34" charset="0"/>
                <a:cs typeface="Calibri" panose="020F0502020204030204" pitchFamily="34" charset="0"/>
              </a:rPr>
              <a:t>Week of June 22</a:t>
            </a:r>
          </a:p>
        </p:txBody>
      </p:sp>
    </p:spTree>
    <p:extLst>
      <p:ext uri="{BB962C8B-B14F-4D97-AF65-F5344CB8AC3E}">
        <p14:creationId xmlns:p14="http://schemas.microsoft.com/office/powerpoint/2010/main" val="25000467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FE5D881-63B6-9F7F-E807-67FA4B0C2E9D}"/>
              </a:ext>
            </a:extLst>
          </p:cNvPr>
          <p:cNvPicPr>
            <a:picLocks noChangeAspect="1"/>
          </p:cNvPicPr>
          <p:nvPr/>
        </p:nvPicPr>
        <p:blipFill>
          <a:blip r:embed="rId3">
            <a:alphaModFix amt="20000"/>
          </a:blip>
          <a:srcRect t="7812" b="7812"/>
          <a:stretch/>
        </p:blipFill>
        <p:spPr>
          <a:xfrm>
            <a:off x="-648" y="-261257"/>
            <a:ext cx="12191980" cy="7246084"/>
          </a:xfrm>
          <a:prstGeom prst="rect">
            <a:avLst/>
          </a:prstGeom>
        </p:spPr>
      </p:pic>
      <p:sp>
        <p:nvSpPr>
          <p:cNvPr id="3" name="Title 1">
            <a:extLst>
              <a:ext uri="{FF2B5EF4-FFF2-40B4-BE49-F238E27FC236}">
                <a16:creationId xmlns:a16="http://schemas.microsoft.com/office/drawing/2014/main" id="{BD90AFB3-CDB8-ABB3-27B0-DD2B8D724A92}"/>
              </a:ext>
            </a:extLst>
          </p:cNvPr>
          <p:cNvSpPr>
            <a:spLocks noGrp="1"/>
          </p:cNvSpPr>
          <p:nvPr>
            <p:ph type="title"/>
          </p:nvPr>
        </p:nvSpPr>
        <p:spPr>
          <a:xfrm>
            <a:off x="1467765" y="139184"/>
            <a:ext cx="8961119" cy="655637"/>
          </a:xfrm>
        </p:spPr>
        <p:txBody>
          <a:bodyPr>
            <a:normAutofit/>
          </a:bodyPr>
          <a:lstStyle/>
          <a:p>
            <a:pPr marL="0" marR="0" algn="ctr">
              <a:lnSpc>
                <a:spcPct val="107000"/>
              </a:lnSpc>
              <a:spcBef>
                <a:spcPts val="0"/>
              </a:spcBef>
              <a:spcAft>
                <a:spcPts val="0"/>
              </a:spcAft>
            </a:pPr>
            <a:r>
              <a:rPr lang="en-US" sz="2800" b="1"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An Altar for the Worthy God - Genesis 26:24–27 KJV</a:t>
            </a:r>
          </a:p>
        </p:txBody>
      </p:sp>
      <p:sp>
        <p:nvSpPr>
          <p:cNvPr id="4" name="Content Placeholder 2">
            <a:extLst>
              <a:ext uri="{FF2B5EF4-FFF2-40B4-BE49-F238E27FC236}">
                <a16:creationId xmlns:a16="http://schemas.microsoft.com/office/drawing/2014/main" id="{6B23B896-0450-1478-E8C2-3F855299224E}"/>
              </a:ext>
            </a:extLst>
          </p:cNvPr>
          <p:cNvSpPr txBox="1">
            <a:spLocks/>
          </p:cNvSpPr>
          <p:nvPr/>
        </p:nvSpPr>
        <p:spPr>
          <a:xfrm>
            <a:off x="1622904" y="1038128"/>
            <a:ext cx="5323806" cy="5181591"/>
          </a:xfrm>
          <a:prstGeom prst="rect">
            <a:avLst/>
          </a:prstGeom>
        </p:spPr>
        <p:txBody>
          <a:bodyPr>
            <a:norm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0000"/>
              </a:lnSpc>
              <a:spcBef>
                <a:spcPts val="600"/>
              </a:spcBef>
              <a:spcAft>
                <a:spcPts val="600"/>
              </a:spcAft>
              <a:buNone/>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24 And the LORD appeared unto him the same night, and said, I am the God of Abraham thy father: fear not, for I am with thee, and will bless thee, and multiply thy seed for my servant Abraham’s sake. </a:t>
            </a:r>
          </a:p>
          <a:p>
            <a:pPr marL="0" marR="0" indent="0">
              <a:lnSpc>
                <a:spcPct val="100000"/>
              </a:lnSpc>
              <a:spcBef>
                <a:spcPts val="600"/>
              </a:spcBef>
              <a:spcAft>
                <a:spcPts val="600"/>
              </a:spcAft>
              <a:buNone/>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25 And he </a:t>
            </a:r>
            <a:r>
              <a:rPr lang="en-US" b="1" dirty="0" err="1">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builded</a:t>
            </a: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an altar there, and called upon the name of the LORD, and pitched his tent there: and there Isaac’s servants </a:t>
            </a:r>
            <a:r>
              <a:rPr lang="en-US" b="1" dirty="0" err="1">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digged</a:t>
            </a: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 well. </a:t>
            </a:r>
          </a:p>
          <a:p>
            <a:pPr marL="0" marR="0" indent="0">
              <a:lnSpc>
                <a:spcPct val="100000"/>
              </a:lnSpc>
              <a:spcBef>
                <a:spcPts val="600"/>
              </a:spcBef>
              <a:spcAft>
                <a:spcPts val="600"/>
              </a:spcAft>
              <a:buNone/>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26 Then Abimelech went to him from Gerar, and Ahuzzath one of his friends, and Phichol the chief captain of his army.  </a:t>
            </a:r>
          </a:p>
          <a:p>
            <a:pPr marL="0" marR="0" indent="0">
              <a:lnSpc>
                <a:spcPct val="100000"/>
              </a:lnSpc>
              <a:spcBef>
                <a:spcPts val="600"/>
              </a:spcBef>
              <a:spcAft>
                <a:spcPts val="600"/>
              </a:spcAft>
              <a:buNone/>
            </a:pPr>
            <a:r>
              <a:rPr lang="en-US"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27 And Isaac said unto them, wherefore come ye to me, seeing ye hate me, and have sent me away from you?</a:t>
            </a:r>
          </a:p>
        </p:txBody>
      </p:sp>
      <p:cxnSp>
        <p:nvCxnSpPr>
          <p:cNvPr id="7" name="Straight Connector 6">
            <a:extLst>
              <a:ext uri="{FF2B5EF4-FFF2-40B4-BE49-F238E27FC236}">
                <a16:creationId xmlns:a16="http://schemas.microsoft.com/office/drawing/2014/main" id="{6FA6480E-F333-D81F-ACE2-B77DBA84DB04}"/>
              </a:ext>
            </a:extLst>
          </p:cNvPr>
          <p:cNvCxnSpPr>
            <a:cxnSpLocks/>
          </p:cNvCxnSpPr>
          <p:nvPr/>
        </p:nvCxnSpPr>
        <p:spPr>
          <a:xfrm>
            <a:off x="2025186" y="828765"/>
            <a:ext cx="896112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Content Placeholder 2">
            <a:extLst>
              <a:ext uri="{FF2B5EF4-FFF2-40B4-BE49-F238E27FC236}">
                <a16:creationId xmlns:a16="http://schemas.microsoft.com/office/drawing/2014/main" id="{30C654AB-A098-10F8-E65C-363BA0977DBC}"/>
              </a:ext>
            </a:extLst>
          </p:cNvPr>
          <p:cNvSpPr txBox="1">
            <a:spLocks/>
          </p:cNvSpPr>
          <p:nvPr/>
        </p:nvSpPr>
        <p:spPr>
          <a:xfrm>
            <a:off x="7260609" y="1038129"/>
            <a:ext cx="4574777" cy="5333998"/>
          </a:xfrm>
          <a:prstGeom prst="rect">
            <a:avLst/>
          </a:prstGeom>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spcAft>
                <a:spcPts val="600"/>
              </a:spcAft>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Isaac has just been asked to find a new place to live. </a:t>
            </a:r>
          </a:p>
          <a:p>
            <a:pPr>
              <a:lnSpc>
                <a:spcPct val="100000"/>
              </a:lnSpc>
              <a:spcBef>
                <a:spcPts val="600"/>
              </a:spcBef>
              <a:spcAft>
                <a:spcPts val="600"/>
              </a:spcAft>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God appears to Isaac and affirms that he has God’s favor, just like his father. </a:t>
            </a:r>
          </a:p>
          <a:p>
            <a:pPr>
              <a:lnSpc>
                <a:spcPct val="100000"/>
              </a:lnSpc>
              <a:spcBef>
                <a:spcPts val="600"/>
              </a:spcBef>
              <a:spcAft>
                <a:spcPts val="600"/>
              </a:spcAft>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God promises Isaac land, a future family, and blessing. </a:t>
            </a:r>
          </a:p>
          <a:p>
            <a:pPr>
              <a:lnSpc>
                <a:spcPct val="100000"/>
              </a:lnSpc>
              <a:spcBef>
                <a:spcPts val="600"/>
              </a:spcBef>
              <a:spcAft>
                <a:spcPts val="600"/>
              </a:spcAft>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Isaac builds an altar and begins to look for water. </a:t>
            </a:r>
          </a:p>
          <a:p>
            <a:pPr>
              <a:lnSpc>
                <a:spcPct val="100000"/>
              </a:lnSpc>
              <a:spcBef>
                <a:spcPts val="600"/>
              </a:spcBef>
              <a:spcAft>
                <a:spcPts val="600"/>
              </a:spcAft>
              <a:buFont typeface="Wingdings" panose="05000000000000000000" pitchFamily="2" charset="2"/>
              <a:buChar char="q"/>
            </a:pPr>
            <a:r>
              <a:rPr lang="en-US"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A group of Philistines approach Isaac.  They are people with whom Isaac has had trouble in the recent past. </a:t>
            </a:r>
          </a:p>
        </p:txBody>
      </p:sp>
      <p:cxnSp>
        <p:nvCxnSpPr>
          <p:cNvPr id="10" name="Straight Connector 9">
            <a:extLst>
              <a:ext uri="{FF2B5EF4-FFF2-40B4-BE49-F238E27FC236}">
                <a16:creationId xmlns:a16="http://schemas.microsoft.com/office/drawing/2014/main" id="{54955AB3-C013-7CB0-E296-0BD8FE480C15}"/>
              </a:ext>
            </a:extLst>
          </p:cNvPr>
          <p:cNvCxnSpPr>
            <a:cxnSpLocks/>
          </p:cNvCxnSpPr>
          <p:nvPr/>
        </p:nvCxnSpPr>
        <p:spPr>
          <a:xfrm rot="16200000">
            <a:off x="4344805" y="3705119"/>
            <a:ext cx="502920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06E358A-9918-F253-F1ED-EDFCD6209FB4}"/>
              </a:ext>
            </a:extLst>
          </p:cNvPr>
          <p:cNvCxnSpPr>
            <a:cxnSpLocks/>
          </p:cNvCxnSpPr>
          <p:nvPr/>
        </p:nvCxnSpPr>
        <p:spPr>
          <a:xfrm>
            <a:off x="376858" y="7179755"/>
            <a:ext cx="1088136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Slide Number Placeholder 6">
            <a:extLst>
              <a:ext uri="{FF2B5EF4-FFF2-40B4-BE49-F238E27FC236}">
                <a16:creationId xmlns:a16="http://schemas.microsoft.com/office/drawing/2014/main" id="{B288DACA-A582-FB17-262D-1A811946F21B}"/>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10</a:t>
            </a:fld>
            <a:endParaRPr lang="en-US" sz="1200" dirty="0">
              <a:latin typeface="Arial Black" panose="020B0A04020102020204" pitchFamily="34" charset="0"/>
            </a:endParaRPr>
          </a:p>
        </p:txBody>
      </p:sp>
    </p:spTree>
    <p:extLst>
      <p:ext uri="{BB962C8B-B14F-4D97-AF65-F5344CB8AC3E}">
        <p14:creationId xmlns:p14="http://schemas.microsoft.com/office/powerpoint/2010/main" val="12630347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76A4D8-E6B7-A0AE-672B-E3C98DA3F66D}"/>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7326F7D4-8E7E-3D2D-73AB-58BAF9881BFC}"/>
              </a:ext>
            </a:extLst>
          </p:cNvPr>
          <p:cNvPicPr>
            <a:picLocks noChangeAspect="1"/>
          </p:cNvPicPr>
          <p:nvPr/>
        </p:nvPicPr>
        <p:blipFill>
          <a:blip r:embed="rId3">
            <a:alphaModFix amt="20000"/>
          </a:blip>
          <a:srcRect t="7812" b="7812"/>
          <a:stretch/>
        </p:blipFill>
        <p:spPr>
          <a:xfrm>
            <a:off x="-648" y="-261257"/>
            <a:ext cx="12191980" cy="7246084"/>
          </a:xfrm>
          <a:prstGeom prst="rect">
            <a:avLst/>
          </a:prstGeom>
        </p:spPr>
      </p:pic>
      <p:sp>
        <p:nvSpPr>
          <p:cNvPr id="3" name="Title 1">
            <a:extLst>
              <a:ext uri="{FF2B5EF4-FFF2-40B4-BE49-F238E27FC236}">
                <a16:creationId xmlns:a16="http://schemas.microsoft.com/office/drawing/2014/main" id="{678A2D9B-DCC5-50B7-9667-3A9642E6B0B4}"/>
              </a:ext>
            </a:extLst>
          </p:cNvPr>
          <p:cNvSpPr>
            <a:spLocks noGrp="1"/>
          </p:cNvSpPr>
          <p:nvPr>
            <p:ph type="title"/>
          </p:nvPr>
        </p:nvSpPr>
        <p:spPr>
          <a:xfrm>
            <a:off x="1467765" y="139184"/>
            <a:ext cx="8961119" cy="655637"/>
          </a:xfrm>
        </p:spPr>
        <p:txBody>
          <a:bodyPr>
            <a:normAutofit/>
          </a:bodyPr>
          <a:lstStyle/>
          <a:p>
            <a:pPr marL="0" marR="0" algn="ctr">
              <a:lnSpc>
                <a:spcPct val="107000"/>
              </a:lnSpc>
              <a:spcBef>
                <a:spcPts val="0"/>
              </a:spcBef>
              <a:spcAft>
                <a:spcPts val="0"/>
              </a:spcAft>
            </a:pPr>
            <a:r>
              <a:rPr lang="en-US" sz="2800" b="1" cap="small"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Peace at the Table - Genesis 26:28–33 KJV</a:t>
            </a:r>
          </a:p>
        </p:txBody>
      </p:sp>
      <p:sp>
        <p:nvSpPr>
          <p:cNvPr id="4" name="Content Placeholder 2">
            <a:extLst>
              <a:ext uri="{FF2B5EF4-FFF2-40B4-BE49-F238E27FC236}">
                <a16:creationId xmlns:a16="http://schemas.microsoft.com/office/drawing/2014/main" id="{0A81DCD8-941F-3BDB-3018-C2FD8A67DDE5}"/>
              </a:ext>
            </a:extLst>
          </p:cNvPr>
          <p:cNvSpPr txBox="1">
            <a:spLocks/>
          </p:cNvSpPr>
          <p:nvPr/>
        </p:nvSpPr>
        <p:spPr>
          <a:xfrm>
            <a:off x="1969563" y="1004185"/>
            <a:ext cx="5862483" cy="5853815"/>
          </a:xfrm>
          <a:prstGeom prst="rect">
            <a:avLst/>
          </a:prstGeom>
        </p:spPr>
        <p:txBody>
          <a:bodyPr>
            <a:norm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0000"/>
              </a:lnSpc>
              <a:spcBef>
                <a:spcPts val="600"/>
              </a:spcBef>
              <a:spcAft>
                <a:spcPts val="600"/>
              </a:spcAft>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28 And they said, we saw certainly that the Lord was with thee: and we said, let there be now an oath betwixt us, even betwixt us and thee, and let us make a covenant with thee;</a:t>
            </a:r>
          </a:p>
          <a:p>
            <a:pPr marL="0" marR="0" indent="0">
              <a:lnSpc>
                <a:spcPct val="100000"/>
              </a:lnSpc>
              <a:spcBef>
                <a:spcPts val="600"/>
              </a:spcBef>
              <a:spcAft>
                <a:spcPts val="600"/>
              </a:spcAft>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29 That thou wilt do us no hurt, as we have not touched thee, and as we have done unto thee nothing but good, and have sent thee away in peace: thou art now the blessed of the LORD. </a:t>
            </a:r>
          </a:p>
          <a:p>
            <a:pPr marL="0" marR="0" indent="0">
              <a:lnSpc>
                <a:spcPct val="100000"/>
              </a:lnSpc>
              <a:spcBef>
                <a:spcPts val="600"/>
              </a:spcBef>
              <a:spcAft>
                <a:spcPts val="600"/>
              </a:spcAft>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30 And he made them a feast, and they did eat and drink. </a:t>
            </a:r>
          </a:p>
          <a:p>
            <a:pPr marL="0" marR="0" indent="0">
              <a:lnSpc>
                <a:spcPct val="100000"/>
              </a:lnSpc>
              <a:spcBef>
                <a:spcPts val="600"/>
              </a:spcBef>
              <a:spcAft>
                <a:spcPts val="600"/>
              </a:spcAft>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31 And they rose up betimes in the morning, and </a:t>
            </a:r>
            <a:r>
              <a:rPr lang="en-US" sz="1800" b="1" dirty="0" err="1">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sware</a:t>
            </a: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one to another: and Isaac sent them away, and they departed from him in peace. </a:t>
            </a:r>
          </a:p>
          <a:p>
            <a:pPr marL="0" marR="0" indent="0">
              <a:lnSpc>
                <a:spcPct val="100000"/>
              </a:lnSpc>
              <a:spcBef>
                <a:spcPts val="600"/>
              </a:spcBef>
              <a:spcAft>
                <a:spcPts val="600"/>
              </a:spcAft>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32 And it came to pass the same day, that Isaac’s servants came, and told him concerning the well which they had </a:t>
            </a:r>
            <a:r>
              <a:rPr lang="en-US" sz="1800" b="1" dirty="0" err="1">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digged</a:t>
            </a: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and said unto him, we have found water. </a:t>
            </a:r>
          </a:p>
          <a:p>
            <a:pPr marL="0" marR="0" indent="0">
              <a:lnSpc>
                <a:spcPct val="100000"/>
              </a:lnSpc>
              <a:spcBef>
                <a:spcPts val="600"/>
              </a:spcBef>
              <a:spcAft>
                <a:spcPts val="600"/>
              </a:spcAft>
              <a:buNone/>
            </a:pP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33 And he called it </a:t>
            </a:r>
            <a:r>
              <a:rPr lang="en-US" sz="1800" b="1" dirty="0" err="1">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Shebah</a:t>
            </a:r>
            <a:r>
              <a:rPr lang="en-US" sz="18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therefore the name of the city is Beersheba unto this day. </a:t>
            </a:r>
          </a:p>
        </p:txBody>
      </p:sp>
      <p:cxnSp>
        <p:nvCxnSpPr>
          <p:cNvPr id="7" name="Straight Connector 6">
            <a:extLst>
              <a:ext uri="{FF2B5EF4-FFF2-40B4-BE49-F238E27FC236}">
                <a16:creationId xmlns:a16="http://schemas.microsoft.com/office/drawing/2014/main" id="{20BE5BA6-054F-EFAE-FB88-C9DECFD430FD}"/>
              </a:ext>
            </a:extLst>
          </p:cNvPr>
          <p:cNvCxnSpPr>
            <a:cxnSpLocks/>
          </p:cNvCxnSpPr>
          <p:nvPr/>
        </p:nvCxnSpPr>
        <p:spPr>
          <a:xfrm>
            <a:off x="2025186" y="828765"/>
            <a:ext cx="896112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Content Placeholder 2">
            <a:extLst>
              <a:ext uri="{FF2B5EF4-FFF2-40B4-BE49-F238E27FC236}">
                <a16:creationId xmlns:a16="http://schemas.microsoft.com/office/drawing/2014/main" id="{4D984E75-3ABC-B66E-BE58-A6E313FD1284}"/>
              </a:ext>
            </a:extLst>
          </p:cNvPr>
          <p:cNvSpPr txBox="1">
            <a:spLocks/>
          </p:cNvSpPr>
          <p:nvPr/>
        </p:nvSpPr>
        <p:spPr>
          <a:xfrm>
            <a:off x="8188657" y="1038129"/>
            <a:ext cx="3646733" cy="5333998"/>
          </a:xfrm>
          <a:prstGeom prst="rect">
            <a:avLst/>
          </a:prstGeom>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spcAft>
                <a:spcPts val="60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Abimelech brings with him two men who could appear threatening, but they turn out not to have hostile intent. </a:t>
            </a:r>
          </a:p>
          <a:p>
            <a:pPr>
              <a:lnSpc>
                <a:spcPct val="100000"/>
              </a:lnSpc>
              <a:spcBef>
                <a:spcPts val="600"/>
              </a:spcBef>
              <a:spcAft>
                <a:spcPts val="60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The Philistines have seen God’s blessing of Isaac, and they have decided they would rather be his ally. </a:t>
            </a:r>
          </a:p>
          <a:p>
            <a:pPr>
              <a:lnSpc>
                <a:spcPct val="100000"/>
              </a:lnSpc>
              <a:spcBef>
                <a:spcPts val="600"/>
              </a:spcBef>
              <a:spcAft>
                <a:spcPts val="60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They wish to make a pact not to harm one another</a:t>
            </a:r>
          </a:p>
          <a:p>
            <a:pPr>
              <a:lnSpc>
                <a:spcPct val="100000"/>
              </a:lnSpc>
              <a:spcBef>
                <a:spcPts val="600"/>
              </a:spcBef>
              <a:spcAft>
                <a:spcPts val="60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Isaac invites them to share a meal to cement this peace. </a:t>
            </a:r>
          </a:p>
          <a:p>
            <a:pPr>
              <a:lnSpc>
                <a:spcPct val="100000"/>
              </a:lnSpc>
              <a:spcBef>
                <a:spcPts val="600"/>
              </a:spcBef>
              <a:spcAft>
                <a:spcPts val="600"/>
              </a:spcAft>
              <a:buFont typeface="Wingdings" panose="05000000000000000000" pitchFamily="2" charset="2"/>
              <a:buChar char="q"/>
            </a:pPr>
            <a:r>
              <a:rPr lang="en-US" sz="1800" b="1" dirty="0">
                <a:solidFill>
                  <a:schemeClr val="tx1"/>
                </a:solidFill>
                <a:effectLst>
                  <a:outerShdw blurRad="38100" dist="38100" dir="2700000" algn="tl">
                    <a:srgbClr val="000000">
                      <a:alpha val="43137"/>
                    </a:srgbClr>
                  </a:outerShdw>
                </a:effectLst>
                <a:latin typeface="Gotham Medium" panose="02000604030000020004"/>
                <a:cs typeface="Times New Roman" panose="02020603050405020304" pitchFamily="18" charset="0"/>
              </a:rPr>
              <a:t>As the men leave, Isaac hears the good news that water is flowing. </a:t>
            </a:r>
          </a:p>
        </p:txBody>
      </p:sp>
      <p:cxnSp>
        <p:nvCxnSpPr>
          <p:cNvPr id="10" name="Straight Connector 9">
            <a:extLst>
              <a:ext uri="{FF2B5EF4-FFF2-40B4-BE49-F238E27FC236}">
                <a16:creationId xmlns:a16="http://schemas.microsoft.com/office/drawing/2014/main" id="{2B1E66F8-D55D-8DE0-42E7-CBDA91C234F0}"/>
              </a:ext>
            </a:extLst>
          </p:cNvPr>
          <p:cNvCxnSpPr>
            <a:cxnSpLocks/>
          </p:cNvCxnSpPr>
          <p:nvPr/>
        </p:nvCxnSpPr>
        <p:spPr>
          <a:xfrm rot="16200000">
            <a:off x="5390309" y="3552729"/>
            <a:ext cx="502920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10B0E7B0-45E8-1D6F-80D3-B64D04BCCEEC}"/>
              </a:ext>
            </a:extLst>
          </p:cNvPr>
          <p:cNvCxnSpPr>
            <a:cxnSpLocks/>
          </p:cNvCxnSpPr>
          <p:nvPr/>
        </p:nvCxnSpPr>
        <p:spPr>
          <a:xfrm>
            <a:off x="376858" y="7179755"/>
            <a:ext cx="1088136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Slide Number Placeholder 6">
            <a:extLst>
              <a:ext uri="{FF2B5EF4-FFF2-40B4-BE49-F238E27FC236}">
                <a16:creationId xmlns:a16="http://schemas.microsoft.com/office/drawing/2014/main" id="{E35E3531-F4EB-EB4B-0534-D4AE8B6CC377}"/>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11</a:t>
            </a:fld>
            <a:endParaRPr lang="en-US" sz="1200" dirty="0">
              <a:latin typeface="Arial Black" panose="020B0A04020102020204" pitchFamily="34" charset="0"/>
            </a:endParaRPr>
          </a:p>
        </p:txBody>
      </p:sp>
    </p:spTree>
    <p:extLst>
      <p:ext uri="{BB962C8B-B14F-4D97-AF65-F5344CB8AC3E}">
        <p14:creationId xmlns:p14="http://schemas.microsoft.com/office/powerpoint/2010/main" val="76990579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B71BA8F-0208-7E02-2D6A-83E90B2F2107}"/>
              </a:ext>
            </a:extLst>
          </p:cNvPr>
          <p:cNvPicPr>
            <a:picLocks noChangeAspect="1"/>
          </p:cNvPicPr>
          <p:nvPr/>
        </p:nvPicPr>
        <p:blipFill>
          <a:blip r:embed="rId3">
            <a:alphaModFix amt="35000"/>
          </a:blip>
          <a:srcRect t="7812" r="6015" b="7812"/>
          <a:stretch>
            <a:fillRect/>
          </a:stretch>
        </p:blipFill>
        <p:spPr>
          <a:xfrm>
            <a:off x="-1" y="-627788"/>
            <a:ext cx="12507687" cy="7485787"/>
          </a:xfrm>
          <a:prstGeom prst="rect">
            <a:avLst/>
          </a:prstGeom>
        </p:spPr>
      </p:pic>
      <p:sp>
        <p:nvSpPr>
          <p:cNvPr id="33" name="TextBox 32">
            <a:extLst>
              <a:ext uri="{FF2B5EF4-FFF2-40B4-BE49-F238E27FC236}">
                <a16:creationId xmlns:a16="http://schemas.microsoft.com/office/drawing/2014/main" id="{D1EBF7DC-DBA8-F3F9-79CC-35CCD3381ED8}"/>
              </a:ext>
            </a:extLst>
          </p:cNvPr>
          <p:cNvSpPr txBox="1"/>
          <p:nvPr/>
        </p:nvSpPr>
        <p:spPr>
          <a:xfrm>
            <a:off x="1568152" y="148095"/>
            <a:ext cx="10525991" cy="532903"/>
          </a:xfrm>
          <a:prstGeom prst="rect">
            <a:avLst/>
          </a:prstGeom>
          <a:noFill/>
        </p:spPr>
        <p:txBody>
          <a:bodyPr wrap="square">
            <a:spAutoFit/>
          </a:bodyPr>
          <a:lstStyle/>
          <a:p>
            <a:pPr>
              <a:lnSpc>
                <a:spcPct val="107000"/>
              </a:lnSpc>
            </a:pPr>
            <a:r>
              <a:rPr lang="en-US" sz="2800" b="1" cap="small" dirty="0">
                <a:latin typeface="Gotham Medium" panose="02000604030000020004"/>
                <a:ea typeface="Calibri" panose="020F0502020204030204" pitchFamily="34" charset="0"/>
                <a:cs typeface="Times New Roman" panose="02020603050405020304" pitchFamily="18" charset="0"/>
              </a:rPr>
              <a:t>Bible Application:</a:t>
            </a:r>
          </a:p>
        </p:txBody>
      </p:sp>
      <p:sp>
        <p:nvSpPr>
          <p:cNvPr id="35" name="Line 10">
            <a:extLst>
              <a:ext uri="{FF2B5EF4-FFF2-40B4-BE49-F238E27FC236}">
                <a16:creationId xmlns:a16="http://schemas.microsoft.com/office/drawing/2014/main" id="{70BA357C-35F2-26C8-CCF4-EEFCABD4CB70}"/>
              </a:ext>
            </a:extLst>
          </p:cNvPr>
          <p:cNvSpPr>
            <a:spLocks noChangeShapeType="1"/>
          </p:cNvSpPr>
          <p:nvPr/>
        </p:nvSpPr>
        <p:spPr bwMode="auto">
          <a:xfrm>
            <a:off x="2075816" y="7276388"/>
            <a:ext cx="9282314" cy="0"/>
          </a:xfrm>
          <a:prstGeom prst="line">
            <a:avLst/>
          </a:prstGeom>
          <a:ln w="76200">
            <a:solidFill>
              <a:schemeClr val="accent1"/>
            </a:solidFill>
            <a:headEnd/>
            <a:tailEnd/>
          </a:ln>
        </p:spPr>
        <p:style>
          <a:lnRef idx="3">
            <a:schemeClr val="accent1"/>
          </a:lnRef>
          <a:fillRef idx="0">
            <a:schemeClr val="accent1"/>
          </a:fillRef>
          <a:effectRef idx="2">
            <a:schemeClr val="accent1"/>
          </a:effectRef>
          <a:fontRef idx="minor">
            <a:schemeClr val="tx1"/>
          </a:fontRef>
        </p:style>
        <p:txBody>
          <a:bodyPr/>
          <a:lstStyle/>
          <a:p>
            <a:endParaRPr lang="en-US" sz="1406" b="1" dirty="0">
              <a:latin typeface="Gotham Medium" panose="02000604030000020004"/>
            </a:endParaRPr>
          </a:p>
        </p:txBody>
      </p:sp>
      <p:cxnSp>
        <p:nvCxnSpPr>
          <p:cNvPr id="7" name="Straight Connector 6">
            <a:extLst>
              <a:ext uri="{FF2B5EF4-FFF2-40B4-BE49-F238E27FC236}">
                <a16:creationId xmlns:a16="http://schemas.microsoft.com/office/drawing/2014/main" id="{88509B2D-EECC-201C-04DC-276DDDD06EDE}"/>
              </a:ext>
            </a:extLst>
          </p:cNvPr>
          <p:cNvCxnSpPr>
            <a:cxnSpLocks/>
          </p:cNvCxnSpPr>
          <p:nvPr/>
        </p:nvCxnSpPr>
        <p:spPr>
          <a:xfrm>
            <a:off x="1732547" y="752208"/>
            <a:ext cx="960120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B00D1B18-554F-60BC-6CBB-EE1865BE88B8}"/>
              </a:ext>
            </a:extLst>
          </p:cNvPr>
          <p:cNvSpPr txBox="1"/>
          <p:nvPr/>
        </p:nvSpPr>
        <p:spPr>
          <a:xfrm>
            <a:off x="4179300" y="229880"/>
            <a:ext cx="6820796" cy="646331"/>
          </a:xfrm>
          <a:prstGeom prst="rect">
            <a:avLst/>
          </a:prstGeom>
          <a:noFill/>
        </p:spPr>
        <p:txBody>
          <a:bodyPr wrap="square">
            <a:spAutoFit/>
          </a:bodyPr>
          <a:lstStyle/>
          <a:p>
            <a:r>
              <a:rPr lang="en-US" sz="1800" b="1" dirty="0">
                <a:latin typeface="Gotham Medium" panose="02000604030000020004"/>
                <a:ea typeface="Calibri" panose="020F0502020204030204" pitchFamily="34" charset="0"/>
                <a:cs typeface="Times New Roman" panose="02020603050405020304" pitchFamily="18" charset="0"/>
              </a:rPr>
              <a:t>Discuss how we should seek peace with our families and neighbors. </a:t>
            </a:r>
          </a:p>
          <a:p>
            <a:r>
              <a:rPr lang="en-US" sz="1800" b="1" dirty="0">
                <a:latin typeface="Gotham Medium" panose="02000604030000020004"/>
                <a:ea typeface="Calibri" panose="020F0502020204030204" pitchFamily="34" charset="0"/>
                <a:cs typeface="Times New Roman" panose="02020603050405020304" pitchFamily="18" charset="0"/>
              </a:rPr>
              <a:t> </a:t>
            </a:r>
          </a:p>
        </p:txBody>
      </p:sp>
      <p:sp>
        <p:nvSpPr>
          <p:cNvPr id="25" name="Rectangle 24">
            <a:extLst>
              <a:ext uri="{FF2B5EF4-FFF2-40B4-BE49-F238E27FC236}">
                <a16:creationId xmlns:a16="http://schemas.microsoft.com/office/drawing/2014/main" id="{CD653B91-CA79-309E-20E9-1E82F3788D15}"/>
              </a:ext>
            </a:extLst>
          </p:cNvPr>
          <p:cNvSpPr/>
          <p:nvPr/>
        </p:nvSpPr>
        <p:spPr>
          <a:xfrm>
            <a:off x="1732547" y="775946"/>
            <a:ext cx="10525990" cy="47000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400" b="1" u="sng" cap="small" dirty="0">
                <a:latin typeface="Gotham Medium" panose="02000604030000020004"/>
                <a:ea typeface="Calibri" panose="020F0502020204030204" pitchFamily="34" charset="0"/>
                <a:cs typeface="Times New Roman" panose="02020603050405020304" pitchFamily="18" charset="0"/>
              </a:rPr>
              <a:t>Conflict inside the House</a:t>
            </a:r>
          </a:p>
        </p:txBody>
      </p:sp>
      <p:sp>
        <p:nvSpPr>
          <p:cNvPr id="9" name="Rectangle 8">
            <a:extLst>
              <a:ext uri="{FF2B5EF4-FFF2-40B4-BE49-F238E27FC236}">
                <a16:creationId xmlns:a16="http://schemas.microsoft.com/office/drawing/2014/main" id="{CBEADB29-5CC9-B7AF-FDB6-351027B9895B}"/>
              </a:ext>
            </a:extLst>
          </p:cNvPr>
          <p:cNvSpPr/>
          <p:nvPr/>
        </p:nvSpPr>
        <p:spPr>
          <a:xfrm>
            <a:off x="2075816" y="1297567"/>
            <a:ext cx="9282314" cy="5152373"/>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Families can be messy.  And to Sarah, hers seemed especially complicated.  For as long as she could remember, her extended family always had something going spectacularly wrong.  The smallest disagreement between cousins would blow up into yelling matches that left Sarah feeling exhausted.  Somehow, everyone would get involved. </a:t>
            </a:r>
            <a:endPar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And now, whenever Sarah and her husband would discuss their holiday plans, she felt sick at the thought of going to her family’s annual Christmas bash.  And as the event drew nearer, her anxiety-induced stomach knots would become an anxiety-induced illness, until at the event she’d need to excuse herself.  She was miserable. </a:t>
            </a:r>
            <a:endPar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Jesus draws this contrast: “In me you may have peace.  In this world you will have trouble” (John 16:33).  The peace comes from God, but that doesn’t put an end to the conflicts we face.  Conflict is not from God, but God can still use conflict for our good, to teach us patience and endurance and to make us more like the image of Jesus. </a:t>
            </a:r>
            <a:endPar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Isaac and his later descendants would remember this experience of living in tents as unwelcome strangers.  They would face the same kind of jealousy in Egypt one day, and through this God teaches His people to welcome outsiders (Ex.  22:21). </a:t>
            </a:r>
            <a:endPar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5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reminded Isaac that the covenant made with Abraham was still in effect.  So, even though the Philistines kept filling up his wells, Isaac did not have to fear.  No matter who might come against us, we can share with others the peace that we have found with God. </a:t>
            </a:r>
          </a:p>
        </p:txBody>
      </p:sp>
      <p:sp>
        <p:nvSpPr>
          <p:cNvPr id="2" name="Slide Number Placeholder 6">
            <a:extLst>
              <a:ext uri="{FF2B5EF4-FFF2-40B4-BE49-F238E27FC236}">
                <a16:creationId xmlns:a16="http://schemas.microsoft.com/office/drawing/2014/main" id="{FF087F1C-777C-D3B2-9595-6B39964A0BFC}"/>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12</a:t>
            </a:fld>
            <a:endParaRPr lang="en-US" sz="1200" dirty="0">
              <a:latin typeface="Arial Black" panose="020B0A04020102020204" pitchFamily="34" charset="0"/>
            </a:endParaRPr>
          </a:p>
        </p:txBody>
      </p:sp>
    </p:spTree>
    <p:extLst>
      <p:ext uri="{BB962C8B-B14F-4D97-AF65-F5344CB8AC3E}">
        <p14:creationId xmlns:p14="http://schemas.microsoft.com/office/powerpoint/2010/main" val="31916765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B2F746-8F70-4312-00F1-0C84CF31711B}"/>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E31BEE40-362B-41A4-838E-582AE7BC7C1F}"/>
              </a:ext>
            </a:extLst>
          </p:cNvPr>
          <p:cNvPicPr>
            <a:picLocks noChangeAspect="1"/>
          </p:cNvPicPr>
          <p:nvPr/>
        </p:nvPicPr>
        <p:blipFill>
          <a:blip r:embed="rId3">
            <a:alphaModFix amt="35000"/>
          </a:blip>
          <a:srcRect t="7812" r="6015" b="7812"/>
          <a:stretch>
            <a:fillRect/>
          </a:stretch>
        </p:blipFill>
        <p:spPr>
          <a:xfrm>
            <a:off x="-1" y="-627788"/>
            <a:ext cx="12507687" cy="7485787"/>
          </a:xfrm>
          <a:prstGeom prst="rect">
            <a:avLst/>
          </a:prstGeom>
        </p:spPr>
      </p:pic>
      <p:sp>
        <p:nvSpPr>
          <p:cNvPr id="33" name="TextBox 32">
            <a:extLst>
              <a:ext uri="{FF2B5EF4-FFF2-40B4-BE49-F238E27FC236}">
                <a16:creationId xmlns:a16="http://schemas.microsoft.com/office/drawing/2014/main" id="{326453C5-6601-8713-3C6D-491E3002B78D}"/>
              </a:ext>
            </a:extLst>
          </p:cNvPr>
          <p:cNvSpPr txBox="1"/>
          <p:nvPr/>
        </p:nvSpPr>
        <p:spPr>
          <a:xfrm>
            <a:off x="1568152" y="148095"/>
            <a:ext cx="10525991" cy="532903"/>
          </a:xfrm>
          <a:prstGeom prst="rect">
            <a:avLst/>
          </a:prstGeom>
          <a:noFill/>
        </p:spPr>
        <p:txBody>
          <a:bodyPr wrap="square">
            <a:spAutoFit/>
          </a:bodyPr>
          <a:lstStyle/>
          <a:p>
            <a:pPr>
              <a:lnSpc>
                <a:spcPct val="107000"/>
              </a:lnSpc>
            </a:pPr>
            <a:r>
              <a:rPr lang="en-US" sz="2800" b="1" cap="small" dirty="0">
                <a:latin typeface="Gotham Medium" panose="02000604030000020004"/>
                <a:ea typeface="Calibri" panose="020F0502020204030204" pitchFamily="34" charset="0"/>
                <a:cs typeface="Times New Roman" panose="02020603050405020304" pitchFamily="18" charset="0"/>
              </a:rPr>
              <a:t>Bible Application:</a:t>
            </a:r>
          </a:p>
        </p:txBody>
      </p:sp>
      <p:sp>
        <p:nvSpPr>
          <p:cNvPr id="35" name="Line 10">
            <a:extLst>
              <a:ext uri="{FF2B5EF4-FFF2-40B4-BE49-F238E27FC236}">
                <a16:creationId xmlns:a16="http://schemas.microsoft.com/office/drawing/2014/main" id="{3303CB6D-3D9B-3220-3900-BF5190E4BC25}"/>
              </a:ext>
            </a:extLst>
          </p:cNvPr>
          <p:cNvSpPr>
            <a:spLocks noChangeShapeType="1"/>
          </p:cNvSpPr>
          <p:nvPr/>
        </p:nvSpPr>
        <p:spPr bwMode="auto">
          <a:xfrm>
            <a:off x="2075816" y="7276388"/>
            <a:ext cx="9282314" cy="0"/>
          </a:xfrm>
          <a:prstGeom prst="line">
            <a:avLst/>
          </a:prstGeom>
          <a:ln w="76200">
            <a:solidFill>
              <a:schemeClr val="accent1"/>
            </a:solidFill>
            <a:headEnd/>
            <a:tailEnd/>
          </a:ln>
        </p:spPr>
        <p:style>
          <a:lnRef idx="3">
            <a:schemeClr val="accent1"/>
          </a:lnRef>
          <a:fillRef idx="0">
            <a:schemeClr val="accent1"/>
          </a:fillRef>
          <a:effectRef idx="2">
            <a:schemeClr val="accent1"/>
          </a:effectRef>
          <a:fontRef idx="minor">
            <a:schemeClr val="tx1"/>
          </a:fontRef>
        </p:style>
        <p:txBody>
          <a:bodyPr/>
          <a:lstStyle/>
          <a:p>
            <a:endParaRPr lang="en-US" sz="1406" b="1" dirty="0">
              <a:latin typeface="Gotham Medium" panose="02000604030000020004"/>
            </a:endParaRPr>
          </a:p>
        </p:txBody>
      </p:sp>
      <p:cxnSp>
        <p:nvCxnSpPr>
          <p:cNvPr id="7" name="Straight Connector 6">
            <a:extLst>
              <a:ext uri="{FF2B5EF4-FFF2-40B4-BE49-F238E27FC236}">
                <a16:creationId xmlns:a16="http://schemas.microsoft.com/office/drawing/2014/main" id="{53C2A764-B1DC-8DBB-967E-E53274223176}"/>
              </a:ext>
            </a:extLst>
          </p:cNvPr>
          <p:cNvCxnSpPr>
            <a:cxnSpLocks/>
          </p:cNvCxnSpPr>
          <p:nvPr/>
        </p:nvCxnSpPr>
        <p:spPr>
          <a:xfrm>
            <a:off x="1732547" y="752208"/>
            <a:ext cx="960120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4CB1ADF9-C0F7-B198-CE21-F1DD85E60B73}"/>
              </a:ext>
            </a:extLst>
          </p:cNvPr>
          <p:cNvSpPr txBox="1"/>
          <p:nvPr/>
        </p:nvSpPr>
        <p:spPr>
          <a:xfrm>
            <a:off x="4179300" y="229880"/>
            <a:ext cx="6820796" cy="646331"/>
          </a:xfrm>
          <a:prstGeom prst="rect">
            <a:avLst/>
          </a:prstGeom>
          <a:noFill/>
        </p:spPr>
        <p:txBody>
          <a:bodyPr wrap="square">
            <a:spAutoFit/>
          </a:bodyPr>
          <a:lstStyle/>
          <a:p>
            <a:r>
              <a:rPr lang="en-US" sz="1800" b="1" dirty="0">
                <a:latin typeface="Gotham Medium" panose="02000604030000020004"/>
                <a:ea typeface="Calibri" panose="020F0502020204030204" pitchFamily="34" charset="0"/>
                <a:cs typeface="Times New Roman" panose="02020603050405020304" pitchFamily="18" charset="0"/>
              </a:rPr>
              <a:t>Discuss how we should seek peace with our families and neighbors. </a:t>
            </a:r>
          </a:p>
          <a:p>
            <a:r>
              <a:rPr lang="en-US" sz="1800" b="1" dirty="0">
                <a:latin typeface="Gotham Medium" panose="02000604030000020004"/>
                <a:ea typeface="Calibri" panose="020F0502020204030204" pitchFamily="34" charset="0"/>
                <a:cs typeface="Times New Roman" panose="02020603050405020304" pitchFamily="18" charset="0"/>
              </a:rPr>
              <a:t> </a:t>
            </a:r>
          </a:p>
        </p:txBody>
      </p:sp>
      <p:sp>
        <p:nvSpPr>
          <p:cNvPr id="25" name="Rectangle 24">
            <a:extLst>
              <a:ext uri="{FF2B5EF4-FFF2-40B4-BE49-F238E27FC236}">
                <a16:creationId xmlns:a16="http://schemas.microsoft.com/office/drawing/2014/main" id="{B594C333-31FA-09EF-64BD-848103E1A4D3}"/>
              </a:ext>
            </a:extLst>
          </p:cNvPr>
          <p:cNvSpPr/>
          <p:nvPr/>
        </p:nvSpPr>
        <p:spPr>
          <a:xfrm>
            <a:off x="1732547" y="775946"/>
            <a:ext cx="10525990" cy="47000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400" b="1" u="sng" cap="small" dirty="0">
                <a:latin typeface="Gotham Medium" panose="02000604030000020004"/>
                <a:ea typeface="Calibri" panose="020F0502020204030204" pitchFamily="34" charset="0"/>
                <a:cs typeface="Times New Roman" panose="02020603050405020304" pitchFamily="18" charset="0"/>
              </a:rPr>
              <a:t>Conflict inside the House</a:t>
            </a:r>
          </a:p>
        </p:txBody>
      </p:sp>
      <p:sp>
        <p:nvSpPr>
          <p:cNvPr id="9" name="Rectangle 8">
            <a:extLst>
              <a:ext uri="{FF2B5EF4-FFF2-40B4-BE49-F238E27FC236}">
                <a16:creationId xmlns:a16="http://schemas.microsoft.com/office/drawing/2014/main" id="{06A71205-0172-310A-C852-9CCA3485A9B1}"/>
              </a:ext>
            </a:extLst>
          </p:cNvPr>
          <p:cNvSpPr/>
          <p:nvPr/>
        </p:nvSpPr>
        <p:spPr>
          <a:xfrm>
            <a:off x="2075816" y="1297567"/>
            <a:ext cx="9282314" cy="3631379"/>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8.  Do you find it harder to handle conflict with outsiders or with family members?</a:t>
            </a: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9.  What does the security of peace with God invite you to do?</a:t>
            </a: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10.  What promises are you trusting God to fulfill?</a:t>
            </a: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p:txBody>
      </p:sp>
      <p:sp>
        <p:nvSpPr>
          <p:cNvPr id="2" name="Slide Number Placeholder 6">
            <a:extLst>
              <a:ext uri="{FF2B5EF4-FFF2-40B4-BE49-F238E27FC236}">
                <a16:creationId xmlns:a16="http://schemas.microsoft.com/office/drawing/2014/main" id="{9F90161D-3F17-D268-205F-6743D6E19792}"/>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13</a:t>
            </a:fld>
            <a:endParaRPr lang="en-US" sz="1200" dirty="0">
              <a:latin typeface="Arial Black" panose="020B0A04020102020204" pitchFamily="34" charset="0"/>
            </a:endParaRPr>
          </a:p>
        </p:txBody>
      </p:sp>
    </p:spTree>
    <p:extLst>
      <p:ext uri="{BB962C8B-B14F-4D97-AF65-F5344CB8AC3E}">
        <p14:creationId xmlns:p14="http://schemas.microsoft.com/office/powerpoint/2010/main" val="292618303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0C1457C-70F3-A22D-72A6-7D773997F971}"/>
              </a:ext>
            </a:extLst>
          </p:cNvPr>
          <p:cNvPicPr>
            <a:picLocks noChangeAspect="1"/>
          </p:cNvPicPr>
          <p:nvPr/>
        </p:nvPicPr>
        <p:blipFill>
          <a:blip r:embed="rId3">
            <a:alphaModFix amt="20000"/>
          </a:blip>
          <a:srcRect t="7812" b="7812"/>
          <a:stretch/>
        </p:blipFill>
        <p:spPr>
          <a:xfrm>
            <a:off x="20" y="0"/>
            <a:ext cx="12191980" cy="7246084"/>
          </a:xfrm>
          <a:prstGeom prst="rect">
            <a:avLst/>
          </a:prstGeom>
        </p:spPr>
      </p:pic>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4171315582"/>
              </p:ext>
            </p:extLst>
          </p:nvPr>
        </p:nvGraphicFramePr>
        <p:xfrm>
          <a:off x="1470901" y="877541"/>
          <a:ext cx="10322744" cy="567088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cxnSp>
        <p:nvCxnSpPr>
          <p:cNvPr id="8" name="Straight Connector 7">
            <a:extLst>
              <a:ext uri="{FF2B5EF4-FFF2-40B4-BE49-F238E27FC236}">
                <a16:creationId xmlns:a16="http://schemas.microsoft.com/office/drawing/2014/main" id="{273B4827-8DB0-0B38-F949-A9408EE913E9}"/>
              </a:ext>
            </a:extLst>
          </p:cNvPr>
          <p:cNvCxnSpPr>
            <a:cxnSpLocks/>
          </p:cNvCxnSpPr>
          <p:nvPr/>
        </p:nvCxnSpPr>
        <p:spPr>
          <a:xfrm>
            <a:off x="1692093" y="309575"/>
            <a:ext cx="1005840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27823738-A69F-3179-76C8-4A6EBB2BC3AD}"/>
              </a:ext>
            </a:extLst>
          </p:cNvPr>
          <p:cNvGrpSpPr/>
          <p:nvPr/>
        </p:nvGrpSpPr>
        <p:grpSpPr>
          <a:xfrm>
            <a:off x="1735245" y="657625"/>
            <a:ext cx="10058400" cy="355623"/>
            <a:chOff x="0" y="55339"/>
            <a:chExt cx="9026157" cy="343792"/>
          </a:xfrm>
          <a:scene3d>
            <a:camera prst="orthographicFront">
              <a:rot lat="0" lon="0" rev="0"/>
            </a:camera>
            <a:lightRig rig="contrasting" dir="t">
              <a:rot lat="0" lon="0" rev="1200000"/>
            </a:lightRig>
          </a:scene3d>
        </p:grpSpPr>
        <p:sp>
          <p:nvSpPr>
            <p:cNvPr id="14" name="Rectangle: Rounded Corners 13">
              <a:extLst>
                <a:ext uri="{FF2B5EF4-FFF2-40B4-BE49-F238E27FC236}">
                  <a16:creationId xmlns:a16="http://schemas.microsoft.com/office/drawing/2014/main" id="{32670A2B-FCC5-DB81-A59E-385E0E481FC9}"/>
                </a:ext>
              </a:extLst>
            </p:cNvPr>
            <p:cNvSpPr/>
            <p:nvPr/>
          </p:nvSpPr>
          <p:spPr>
            <a:xfrm>
              <a:off x="0" y="55339"/>
              <a:ext cx="9026157" cy="343792"/>
            </a:xfrm>
            <a:prstGeom prst="roundRect">
              <a:avLst/>
            </a:prstGeom>
            <a:sp3d contourW="19050" prstMaterial="metal">
              <a:bevelT w="88900" h="203200"/>
              <a:bevelB w="165100" h="254000"/>
            </a:sp3d>
          </p:spPr>
          <p:style>
            <a:lnRef idx="0">
              <a:schemeClr val="lt1">
                <a:hueOff val="0"/>
                <a:satOff val="0"/>
                <a:lumOff val="0"/>
                <a:alphaOff val="0"/>
              </a:schemeClr>
            </a:lnRef>
            <a:fillRef idx="1">
              <a:schemeClr val="accent1">
                <a:hueOff val="0"/>
                <a:satOff val="0"/>
                <a:lumOff val="0"/>
                <a:alphaOff val="0"/>
              </a:schemeClr>
            </a:fillRef>
            <a:effectRef idx="2">
              <a:schemeClr val="accent1">
                <a:hueOff val="0"/>
                <a:satOff val="0"/>
                <a:lumOff val="0"/>
                <a:alphaOff val="0"/>
              </a:schemeClr>
            </a:effectRef>
            <a:fontRef idx="minor">
              <a:schemeClr val="lt1"/>
            </a:fontRef>
          </p:style>
          <p:txBody>
            <a:bodyPr/>
            <a:lstStyle/>
            <a:p>
              <a:endParaRPr lang="en-US"/>
            </a:p>
          </p:txBody>
        </p:sp>
        <p:sp>
          <p:nvSpPr>
            <p:cNvPr id="16" name="Rectangle: Rounded Corners 4">
              <a:extLst>
                <a:ext uri="{FF2B5EF4-FFF2-40B4-BE49-F238E27FC236}">
                  <a16:creationId xmlns:a16="http://schemas.microsoft.com/office/drawing/2014/main" id="{52E9ECB7-89A6-21B8-D971-09DED30723FF}"/>
                </a:ext>
              </a:extLst>
            </p:cNvPr>
            <p:cNvSpPr txBox="1"/>
            <p:nvPr/>
          </p:nvSpPr>
          <p:spPr>
            <a:xfrm>
              <a:off x="16783" y="72122"/>
              <a:ext cx="8992591" cy="310226"/>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b="1" kern="1200" cap="small" dirty="0">
                  <a:effectLst>
                    <a:outerShdw blurRad="38100" dist="38100" dir="2700000" algn="tl">
                      <a:srgbClr val="000000">
                        <a:alpha val="43137"/>
                      </a:srgbClr>
                    </a:outerShdw>
                  </a:effectLst>
                  <a:latin typeface="Gotham Medium" panose="02000604030000020004"/>
                </a:rPr>
                <a:t>Conclusion</a:t>
              </a:r>
              <a:endParaRPr lang="en-US" sz="3600" b="1" kern="1200" cap="small" dirty="0">
                <a:effectLst>
                  <a:outerShdw blurRad="38100" dist="38100" dir="2700000" algn="tl">
                    <a:srgbClr val="000000">
                      <a:alpha val="43137"/>
                    </a:srgbClr>
                  </a:outerShdw>
                </a:effectLst>
                <a:latin typeface="Gotham Medium" panose="02000604030000020004"/>
                <a:ea typeface="Dotum" panose="020B0600000101010101" pitchFamily="34" charset="-127"/>
              </a:endParaRPr>
            </a:p>
          </p:txBody>
        </p:sp>
      </p:grpSp>
      <p:sp>
        <p:nvSpPr>
          <p:cNvPr id="3" name="Slide Number Placeholder 6">
            <a:extLst>
              <a:ext uri="{FF2B5EF4-FFF2-40B4-BE49-F238E27FC236}">
                <a16:creationId xmlns:a16="http://schemas.microsoft.com/office/drawing/2014/main" id="{E534577B-EED1-7E9C-1338-6EFAB88D8D64}"/>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14</a:t>
            </a:fld>
            <a:endParaRPr lang="en-US" sz="1200" dirty="0">
              <a:latin typeface="Arial Black" panose="020B0A04020102020204" pitchFamily="34" charset="0"/>
            </a:endParaRPr>
          </a:p>
        </p:txBody>
      </p:sp>
      <p:sp>
        <p:nvSpPr>
          <p:cNvPr id="10" name="TextBox 9">
            <a:extLst>
              <a:ext uri="{FF2B5EF4-FFF2-40B4-BE49-F238E27FC236}">
                <a16:creationId xmlns:a16="http://schemas.microsoft.com/office/drawing/2014/main" id="{518AFB20-9777-AA9F-F8E6-7CEE53032E5F}"/>
              </a:ext>
            </a:extLst>
          </p:cNvPr>
          <p:cNvSpPr txBox="1"/>
          <p:nvPr/>
        </p:nvSpPr>
        <p:spPr>
          <a:xfrm>
            <a:off x="1419777" y="1833024"/>
            <a:ext cx="10689336" cy="3539430"/>
          </a:xfrm>
          <a:prstGeom prst="rect">
            <a:avLst/>
          </a:prstGeom>
          <a:noFill/>
        </p:spPr>
        <p:txBody>
          <a:bodyPr wrap="square">
            <a:spAutoFit/>
          </a:bodyPr>
          <a:lstStyle/>
          <a:p>
            <a:pPr lvl="0"/>
            <a:r>
              <a:rPr lang="en-US" sz="1400" b="1" dirty="0">
                <a:effectLst>
                  <a:outerShdw blurRad="38100" dist="38100" dir="2700000" algn="tl">
                    <a:srgbClr val="000000">
                      <a:alpha val="43137"/>
                    </a:srgbClr>
                  </a:outerShdw>
                </a:effectLst>
                <a:latin typeface="Gotham Medium" panose="02000604030000020004"/>
              </a:rPr>
              <a:t>Scripture tells of a God who made covenants with His people and followed through on each and every promise.  Long before God rescued the Israelites from Egypt and gave them the law at Mount Sinai, He made a covenant with their ancestor, Abraham.  God promised Abraham a homeland and descendants as numerous as the grains of sand and the stars in the sky (Genesis 13:16; 15:5).  God also promised that “all families of the earth” could “be blessed” through Abraham and his offspring (12:3). Abraham did not see those promises fulfilled in his lifetime, but he saw their beginning when Sarah bore him a son, Isaac. Isaac became the heir of promises and suffered many of the same hardships and disappointments as his father. But God was with him. </a:t>
            </a:r>
          </a:p>
          <a:p>
            <a:pPr lvl="0"/>
            <a:r>
              <a:rPr lang="en-US" sz="1400" b="1" dirty="0">
                <a:effectLst>
                  <a:outerShdw blurRad="38100" dist="38100" dir="2700000" algn="tl">
                    <a:srgbClr val="000000">
                      <a:alpha val="43137"/>
                    </a:srgbClr>
                  </a:outerShdw>
                </a:effectLst>
                <a:latin typeface="Gotham Medium" panose="02000604030000020004"/>
              </a:rPr>
              <a:t> </a:t>
            </a:r>
          </a:p>
          <a:p>
            <a:pPr lvl="0"/>
            <a:r>
              <a:rPr lang="en-US" sz="1400" b="1" dirty="0">
                <a:effectLst>
                  <a:outerShdw blurRad="38100" dist="38100" dir="2700000" algn="tl">
                    <a:srgbClr val="000000">
                      <a:alpha val="43137"/>
                    </a:srgbClr>
                  </a:outerShdw>
                </a:effectLst>
                <a:latin typeface="Gotham Medium" panose="02000604030000020004"/>
              </a:rPr>
              <a:t>God was with Isaac when he was searching for water and security. Although we don’t understand how God orchestrated those circumstances, God turned Isaac’s enemies into his allies. Instead of fearing for his life, Isaac’s circumstances were changed by God in a matter of days. </a:t>
            </a:r>
          </a:p>
          <a:p>
            <a:pPr lvl="0"/>
            <a:r>
              <a:rPr lang="en-US" sz="1400" b="1" dirty="0">
                <a:effectLst>
                  <a:outerShdw blurRad="38100" dist="38100" dir="2700000" algn="tl">
                    <a:srgbClr val="000000">
                      <a:alpha val="43137"/>
                    </a:srgbClr>
                  </a:outerShdw>
                </a:effectLst>
                <a:latin typeface="Gotham Medium" panose="02000604030000020004"/>
              </a:rPr>
              <a:t> </a:t>
            </a:r>
          </a:p>
          <a:p>
            <a:pPr lvl="0"/>
            <a:r>
              <a:rPr lang="en-US" sz="1400" b="1" dirty="0">
                <a:effectLst>
                  <a:outerShdw blurRad="38100" dist="38100" dir="2700000" algn="tl">
                    <a:srgbClr val="000000">
                      <a:alpha val="43137"/>
                    </a:srgbClr>
                  </a:outerShdw>
                </a:effectLst>
                <a:latin typeface="Gotham Medium" panose="02000604030000020004"/>
              </a:rPr>
              <a:t>For modern-day readers, the account of Isaac and Abimelech does not mean that God will always turn our enemies into friends. In Isaac’s case, God protected him because, through his descendent, Jesus, God would fulfill His most important promise. Through Jesus, God offers reconciliation and peace (Romans 5:1). </a:t>
            </a:r>
          </a:p>
          <a:p>
            <a:pPr lvl="0"/>
            <a:r>
              <a:rPr lang="en-US" sz="1400" b="1" dirty="0">
                <a:effectLst>
                  <a:outerShdw blurRad="38100" dist="38100" dir="2700000" algn="tl">
                    <a:srgbClr val="000000">
                      <a:alpha val="43137"/>
                    </a:srgbClr>
                  </a:outerShdw>
                </a:effectLst>
                <a:latin typeface="Gotham Medium" panose="02000604030000020004"/>
              </a:rPr>
              <a:t> </a:t>
            </a:r>
          </a:p>
          <a:p>
            <a:pPr lvl="0"/>
            <a:r>
              <a:rPr lang="en-US" sz="1400" b="1" dirty="0">
                <a:effectLst>
                  <a:outerShdw blurRad="38100" dist="38100" dir="2700000" algn="tl">
                    <a:srgbClr val="000000">
                      <a:alpha val="43137"/>
                    </a:srgbClr>
                  </a:outerShdw>
                </a:effectLst>
                <a:latin typeface="Gotham Medium" panose="02000604030000020004"/>
              </a:rPr>
              <a:t>God’s offer of grace comes to people who are counted as “enemies” before God (Romans 5:10). Therefore, we can take consolation that, even though human alliances can fail, the peace that God grants through Jesus will never fail; God is always faithful to keep His promises. </a:t>
            </a:r>
          </a:p>
        </p:txBody>
      </p:sp>
    </p:spTree>
    <p:extLst>
      <p:ext uri="{BB962C8B-B14F-4D97-AF65-F5344CB8AC3E}">
        <p14:creationId xmlns:p14="http://schemas.microsoft.com/office/powerpoint/2010/main" val="11455171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7B2F253F-B94B-A5FE-B0B3-114F3AD1F2E3}"/>
              </a:ext>
            </a:extLst>
          </p:cNvPr>
          <p:cNvSpPr/>
          <p:nvPr/>
        </p:nvSpPr>
        <p:spPr>
          <a:xfrm>
            <a:off x="671854" y="966357"/>
            <a:ext cx="11399844" cy="375552"/>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marL="0" marR="0">
              <a:lnSpc>
                <a:spcPct val="107000"/>
              </a:lnSpc>
              <a:spcBef>
                <a:spcPts val="0"/>
              </a:spcBef>
              <a:spcAft>
                <a:spcPts val="0"/>
              </a:spcAft>
            </a:pPr>
            <a:endParaRPr lang="en-US" b="1" dirty="0">
              <a:solidFill>
                <a:schemeClr val="bg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36868" name="Line 7"/>
          <p:cNvSpPr>
            <a:spLocks noChangeShapeType="1"/>
          </p:cNvSpPr>
          <p:nvPr/>
        </p:nvSpPr>
        <p:spPr bwMode="auto">
          <a:xfrm flipH="1" flipV="1">
            <a:off x="5412606" y="1101032"/>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b="1">
              <a:solidFill>
                <a:srgbClr val="002060"/>
              </a:solidFill>
              <a:effectLst>
                <a:outerShdw blurRad="38100" dist="38100" dir="2700000" algn="tl">
                  <a:srgbClr val="000000">
                    <a:alpha val="43137"/>
                  </a:srgbClr>
                </a:outerShdw>
              </a:effectLst>
              <a:latin typeface="Gotham Medium" panose="02000604030000020004"/>
            </a:endParaRPr>
          </a:p>
        </p:txBody>
      </p:sp>
      <p:sp>
        <p:nvSpPr>
          <p:cNvPr id="36869" name="Line 8"/>
          <p:cNvSpPr>
            <a:spLocks noChangeShapeType="1"/>
          </p:cNvSpPr>
          <p:nvPr/>
        </p:nvSpPr>
        <p:spPr bwMode="auto">
          <a:xfrm flipV="1">
            <a:off x="3637822" y="1135941"/>
            <a:ext cx="513873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b="1">
              <a:solidFill>
                <a:srgbClr val="002060"/>
              </a:solidFill>
              <a:effectLst>
                <a:outerShdw blurRad="38100" dist="38100" dir="2700000" algn="tl">
                  <a:srgbClr val="000000">
                    <a:alpha val="43137"/>
                  </a:srgbClr>
                </a:outerShdw>
              </a:effectLst>
              <a:latin typeface="Gotham Medium" panose="02000604030000020004"/>
            </a:endParaRPr>
          </a:p>
        </p:txBody>
      </p:sp>
      <p:sp>
        <p:nvSpPr>
          <p:cNvPr id="6" name="Rectangle 5">
            <a:extLst>
              <a:ext uri="{FF2B5EF4-FFF2-40B4-BE49-F238E27FC236}">
                <a16:creationId xmlns:a16="http://schemas.microsoft.com/office/drawing/2014/main" id="{82C01810-1B81-4DB7-803B-568937633E50}"/>
              </a:ext>
            </a:extLst>
          </p:cNvPr>
          <p:cNvSpPr/>
          <p:nvPr/>
        </p:nvSpPr>
        <p:spPr>
          <a:xfrm>
            <a:off x="6174992" y="3207538"/>
            <a:ext cx="6017008" cy="3041602"/>
          </a:xfrm>
          <a:prstGeom prst="rect">
            <a:avLst/>
          </a:prstGeom>
          <a:noFill/>
          <a:ln>
            <a:noFill/>
          </a:ln>
        </p:spPr>
        <p:txBody>
          <a:bodyPr wrap="square">
            <a:spAutoFit/>
          </a:bodyPr>
          <a:lstStyle/>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In the first lesson of this quarter, you were invited to be holding a particular relationship before God.  This week, your challenge is to find a way to invite peace or to thank a friend for your good relationship.  You could make a phone call, send a letter or email, offer to mow a neighbor’s lawn, or almost any other concrete way that you imagine could honor your relationship.  If asked why you are doing this, you could say, “I serve a God who invites me to be at peace. ”</a:t>
            </a:r>
          </a:p>
        </p:txBody>
      </p:sp>
      <p:sp>
        <p:nvSpPr>
          <p:cNvPr id="15" name="TextBox 14">
            <a:extLst>
              <a:ext uri="{FF2B5EF4-FFF2-40B4-BE49-F238E27FC236}">
                <a16:creationId xmlns:a16="http://schemas.microsoft.com/office/drawing/2014/main" id="{B378EF2D-0FE3-87DA-93CB-0D4FF316A144}"/>
              </a:ext>
            </a:extLst>
          </p:cNvPr>
          <p:cNvSpPr txBox="1"/>
          <p:nvPr/>
        </p:nvSpPr>
        <p:spPr>
          <a:xfrm>
            <a:off x="1715515" y="221454"/>
            <a:ext cx="10241280" cy="595932"/>
          </a:xfrm>
          <a:prstGeom prst="rect">
            <a:avLst/>
          </a:prstGeom>
          <a:noFill/>
        </p:spPr>
        <p:txBody>
          <a:bodyPr wrap="square">
            <a:spAutoFit/>
          </a:bodyPr>
          <a:lstStyle/>
          <a:p>
            <a:pPr>
              <a:lnSpc>
                <a:spcPct val="107000"/>
              </a:lnSpc>
            </a:pPr>
            <a:r>
              <a:rPr lang="en-US" sz="32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Life Response: </a:t>
            </a: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Craft a personal experience in peacemaking</a:t>
            </a:r>
          </a:p>
        </p:txBody>
      </p:sp>
      <p:sp>
        <p:nvSpPr>
          <p:cNvPr id="12" name="TextBox 11">
            <a:extLst>
              <a:ext uri="{FF2B5EF4-FFF2-40B4-BE49-F238E27FC236}">
                <a16:creationId xmlns:a16="http://schemas.microsoft.com/office/drawing/2014/main" id="{3E001B44-E7BD-77BC-9425-71DDB2C4470E}"/>
              </a:ext>
            </a:extLst>
          </p:cNvPr>
          <p:cNvSpPr txBox="1"/>
          <p:nvPr/>
        </p:nvSpPr>
        <p:spPr>
          <a:xfrm>
            <a:off x="5814963" y="2594546"/>
            <a:ext cx="5795511" cy="595932"/>
          </a:xfrm>
          <a:prstGeom prst="rect">
            <a:avLst/>
          </a:prstGeom>
          <a:noFill/>
        </p:spPr>
        <p:txBody>
          <a:bodyPr wrap="square">
            <a:spAutoFit/>
          </a:bodyPr>
          <a:lstStyle/>
          <a:p>
            <a:pPr marL="0" marR="0">
              <a:lnSpc>
                <a:spcPct val="107000"/>
              </a:lnSpc>
              <a:spcBef>
                <a:spcPts val="0"/>
              </a:spcBef>
              <a:spcAft>
                <a:spcPts val="0"/>
              </a:spcAft>
            </a:pPr>
            <a:r>
              <a:rPr lang="en-US" sz="3200" b="1" u="sng"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Peacemaking</a:t>
            </a:r>
          </a:p>
        </p:txBody>
      </p:sp>
      <p:cxnSp>
        <p:nvCxnSpPr>
          <p:cNvPr id="13" name="Straight Connector 12">
            <a:extLst>
              <a:ext uri="{FF2B5EF4-FFF2-40B4-BE49-F238E27FC236}">
                <a16:creationId xmlns:a16="http://schemas.microsoft.com/office/drawing/2014/main" id="{23FB532D-A18F-C410-1BAC-26616CA1532F}"/>
              </a:ext>
            </a:extLst>
          </p:cNvPr>
          <p:cNvCxnSpPr>
            <a:cxnSpLocks/>
          </p:cNvCxnSpPr>
          <p:nvPr/>
        </p:nvCxnSpPr>
        <p:spPr>
          <a:xfrm>
            <a:off x="1788395" y="817386"/>
            <a:ext cx="996696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75B69C23-6560-82C9-80C0-1FF1CB21FF8C}"/>
              </a:ext>
            </a:extLst>
          </p:cNvPr>
          <p:cNvSpPr/>
          <p:nvPr/>
        </p:nvSpPr>
        <p:spPr>
          <a:xfrm>
            <a:off x="1788395" y="966356"/>
            <a:ext cx="10168400" cy="1065676"/>
          </a:xfrm>
          <a:prstGeom prst="rect">
            <a:avLst/>
          </a:prstGeom>
          <a:noFill/>
          <a:ln>
            <a:noFill/>
          </a:ln>
        </p:spPr>
        <p:txBody>
          <a:bodyPr wrap="square">
            <a:spAutoFit/>
          </a:bodyPr>
          <a:lstStyle/>
          <a:p>
            <a:pPr marL="0" marR="0">
              <a:lnSpc>
                <a:spcPct val="107000"/>
              </a:lnSpc>
              <a:spcBef>
                <a:spcPts val="0"/>
              </a:spcBef>
              <a:spcAft>
                <a:spcPts val="0"/>
              </a:spcAft>
            </a:pPr>
            <a:r>
              <a:rPr lang="en-US" sz="20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Experiencing God’s peace doesn’t mean we are removed from difficult people or situations or that everything in our lives is easy.  We can still experience God’s peace and choose peace in the midst of conflict or difficulty. </a:t>
            </a:r>
          </a:p>
        </p:txBody>
      </p:sp>
      <p:sp>
        <p:nvSpPr>
          <p:cNvPr id="4" name="Slide Number Placeholder 6">
            <a:extLst>
              <a:ext uri="{FF2B5EF4-FFF2-40B4-BE49-F238E27FC236}">
                <a16:creationId xmlns:a16="http://schemas.microsoft.com/office/drawing/2014/main" id="{C1971940-7C84-2DEC-B7B9-2B145A656C2A}"/>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15</a:t>
            </a:fld>
            <a:endParaRPr lang="en-US" sz="1200" dirty="0">
              <a:latin typeface="Arial Black" panose="020B0A04020102020204" pitchFamily="34" charset="0"/>
            </a:endParaRPr>
          </a:p>
        </p:txBody>
      </p:sp>
      <p:grpSp>
        <p:nvGrpSpPr>
          <p:cNvPr id="7" name="Group 6">
            <a:extLst>
              <a:ext uri="{FF2B5EF4-FFF2-40B4-BE49-F238E27FC236}">
                <a16:creationId xmlns:a16="http://schemas.microsoft.com/office/drawing/2014/main" id="{37BF20D9-3D77-A1CD-F516-262A65C4043E}"/>
              </a:ext>
            </a:extLst>
          </p:cNvPr>
          <p:cNvGrpSpPr/>
          <p:nvPr/>
        </p:nvGrpSpPr>
        <p:grpSpPr>
          <a:xfrm>
            <a:off x="2033516" y="2166708"/>
            <a:ext cx="3983494" cy="4061014"/>
            <a:chOff x="1756311" y="2450168"/>
            <a:chExt cx="4386597" cy="3777553"/>
          </a:xfrm>
        </p:grpSpPr>
        <p:sp>
          <p:nvSpPr>
            <p:cNvPr id="3" name="Trapezoid 2">
              <a:extLst>
                <a:ext uri="{FF2B5EF4-FFF2-40B4-BE49-F238E27FC236}">
                  <a16:creationId xmlns:a16="http://schemas.microsoft.com/office/drawing/2014/main" id="{7BDBA5FB-2F9F-4B4B-AF9D-B2EBFD3968CB}"/>
                </a:ext>
              </a:extLst>
            </p:cNvPr>
            <p:cNvSpPr/>
            <p:nvPr/>
          </p:nvSpPr>
          <p:spPr>
            <a:xfrm>
              <a:off x="1756311" y="2450168"/>
              <a:ext cx="4386597" cy="3777553"/>
            </a:xfrm>
            <a:prstGeom prst="trapezoid">
              <a:avLst>
                <a:gd name="adj" fmla="val 10986"/>
              </a:avLst>
            </a:prstGeom>
            <a:ln w="7620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rapezoid 4">
              <a:extLst>
                <a:ext uri="{FF2B5EF4-FFF2-40B4-BE49-F238E27FC236}">
                  <a16:creationId xmlns:a16="http://schemas.microsoft.com/office/drawing/2014/main" id="{BCE7E621-3846-E15D-FAB7-E082266253F6}"/>
                </a:ext>
              </a:extLst>
            </p:cNvPr>
            <p:cNvSpPr/>
            <p:nvPr/>
          </p:nvSpPr>
          <p:spPr>
            <a:xfrm>
              <a:off x="2446464" y="2711116"/>
              <a:ext cx="3006290" cy="3329498"/>
            </a:xfrm>
            <a:prstGeom prst="trapezoid">
              <a:avLst>
                <a:gd name="adj" fmla="val 10592"/>
              </a:avLst>
            </a:prstGeom>
            <a:blipFill>
              <a:blip r:embed="rId3"/>
              <a:stretch>
                <a:fillRect/>
              </a:stretch>
            </a:blipFill>
            <a:ln w="76200">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BDFC8026-5DAD-79FC-6961-F0F731780A56}"/>
              </a:ext>
            </a:extLst>
          </p:cNvPr>
          <p:cNvGrpSpPr/>
          <p:nvPr/>
        </p:nvGrpSpPr>
        <p:grpSpPr>
          <a:xfrm>
            <a:off x="2075190" y="112295"/>
            <a:ext cx="9505247" cy="6238060"/>
            <a:chOff x="1756311" y="2450168"/>
            <a:chExt cx="4386597" cy="3777553"/>
          </a:xfrm>
        </p:grpSpPr>
        <p:sp>
          <p:nvSpPr>
            <p:cNvPr id="15" name="Trapezoid 14">
              <a:extLst>
                <a:ext uri="{FF2B5EF4-FFF2-40B4-BE49-F238E27FC236}">
                  <a16:creationId xmlns:a16="http://schemas.microsoft.com/office/drawing/2014/main" id="{124A02AF-E981-A762-E8AC-9D2F508150A5}"/>
                </a:ext>
              </a:extLst>
            </p:cNvPr>
            <p:cNvSpPr/>
            <p:nvPr/>
          </p:nvSpPr>
          <p:spPr>
            <a:xfrm>
              <a:off x="1756311" y="2450168"/>
              <a:ext cx="4386597" cy="3777553"/>
            </a:xfrm>
            <a:prstGeom prst="trapezoid">
              <a:avLst>
                <a:gd name="adj" fmla="val 10986"/>
              </a:avLst>
            </a:prstGeom>
            <a:solidFill>
              <a:schemeClr val="accent1">
                <a:alpha val="49000"/>
              </a:schemeClr>
            </a:solidFill>
            <a:ln w="7620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rapezoid 15">
              <a:extLst>
                <a:ext uri="{FF2B5EF4-FFF2-40B4-BE49-F238E27FC236}">
                  <a16:creationId xmlns:a16="http://schemas.microsoft.com/office/drawing/2014/main" id="{294E4953-98DB-2F5A-B3FB-59CD5DD9A6F6}"/>
                </a:ext>
              </a:extLst>
            </p:cNvPr>
            <p:cNvSpPr/>
            <p:nvPr/>
          </p:nvSpPr>
          <p:spPr>
            <a:xfrm>
              <a:off x="2446464" y="2711116"/>
              <a:ext cx="3006290" cy="2684723"/>
            </a:xfrm>
            <a:prstGeom prst="trapezoid">
              <a:avLst>
                <a:gd name="adj" fmla="val 10592"/>
              </a:avLst>
            </a:prstGeom>
            <a:blipFill>
              <a:blip r:embed="rId3">
                <a:extLst>
                  <a:ext uri="{BEBA8EAE-BF5A-486C-A8C5-ECC9F3942E4B}">
                    <a14:imgProps xmlns:a14="http://schemas.microsoft.com/office/drawing/2010/main">
                      <a14:imgLayer r:embed="rId4">
                        <a14:imgEffect>
                          <a14:brightnessContrast bright="40000"/>
                        </a14:imgEffect>
                      </a14:imgLayer>
                    </a14:imgProps>
                  </a:ext>
                </a:extLst>
              </a:blip>
              <a:stretch>
                <a:fillRect/>
              </a:stretch>
            </a:blipFill>
            <a:ln w="76200">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2" name="TextBox 21">
            <a:extLst>
              <a:ext uri="{FF2B5EF4-FFF2-40B4-BE49-F238E27FC236}">
                <a16:creationId xmlns:a16="http://schemas.microsoft.com/office/drawing/2014/main" id="{4676F6D0-DB31-CDF4-CB58-52DCB873ABEF}"/>
              </a:ext>
            </a:extLst>
          </p:cNvPr>
          <p:cNvSpPr txBox="1"/>
          <p:nvPr/>
        </p:nvSpPr>
        <p:spPr>
          <a:xfrm>
            <a:off x="2245895" y="4976626"/>
            <a:ext cx="9144000" cy="1471172"/>
          </a:xfrm>
          <a:prstGeom prst="rect">
            <a:avLst/>
          </a:prstGeom>
          <a:solidFill>
            <a:schemeClr val="accent1">
              <a:alpha val="0"/>
            </a:schemeClr>
          </a:solidFill>
        </p:spPr>
        <p:txBody>
          <a:bodyPr wrap="square">
            <a:spAutoFit/>
          </a:bodyPr>
          <a:lstStyle/>
          <a:p>
            <a:pPr marL="0" lvl="1" defTabSz="914353">
              <a:spcBef>
                <a:spcPct val="20000"/>
              </a:spcBef>
            </a:pPr>
            <a:r>
              <a:rPr lang="en-US" sz="20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a:t>
            </a:r>
            <a:r>
              <a:rPr lang="en-US"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bless thee, and keep thee:</a:t>
            </a:r>
          </a:p>
          <a:p>
            <a:pPr marL="0" lvl="1" defTabSz="914353">
              <a:spcBef>
                <a:spcPct val="20000"/>
              </a:spcBef>
            </a:pPr>
            <a:r>
              <a:rPr lang="en-US"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b="1"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upon</a:t>
            </a:r>
            <a:r>
              <a:rPr lang="en-US"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 thee, and be gracious unto thee:</a:t>
            </a:r>
          </a:p>
          <a:p>
            <a:pPr marL="0" lvl="1" defTabSz="914353">
              <a:spcBef>
                <a:spcPct val="20000"/>
              </a:spcBef>
            </a:pPr>
            <a:r>
              <a:rPr lang="en-US"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a:t>
            </a:r>
            <a:r>
              <a:rPr lang="en-US" sz="20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e.</a:t>
            </a:r>
          </a:p>
          <a:p>
            <a:pPr marL="342882" lvl="1" indent="-342882" algn="r" defTabSz="914353">
              <a:spcBef>
                <a:spcPct val="20000"/>
              </a:spcBef>
              <a:buNone/>
            </a:pPr>
            <a:r>
              <a:rPr lang="en-US" sz="20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  - Numbers 6:24-26</a:t>
            </a:r>
            <a:r>
              <a:rPr lang="en-US" sz="2000" i="1" dirty="0">
                <a:ln w="0"/>
                <a:effectLst>
                  <a:outerShdw blurRad="38100" dist="19050" dir="2700000" algn="tl" rotWithShape="0">
                    <a:schemeClr val="dk1">
                      <a:alpha val="40000"/>
                    </a:schemeClr>
                  </a:outerShdw>
                </a:effectLst>
                <a:latin typeface="Arial Black" panose="020B0A04020102020204" pitchFamily="34" charset="0"/>
              </a:rPr>
              <a:t>, </a:t>
            </a:r>
          </a:p>
        </p:txBody>
      </p:sp>
    </p:spTree>
    <p:extLst>
      <p:ext uri="{BB962C8B-B14F-4D97-AF65-F5344CB8AC3E}">
        <p14:creationId xmlns:p14="http://schemas.microsoft.com/office/powerpoint/2010/main" val="4863823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Line 7"/>
          <p:cNvSpPr>
            <a:spLocks noChangeShapeType="1"/>
          </p:cNvSpPr>
          <p:nvPr/>
        </p:nvSpPr>
        <p:spPr bwMode="auto">
          <a:xfrm flipH="1" flipV="1">
            <a:off x="-557806" y="2044817"/>
            <a:ext cx="8358188"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sp>
        <p:nvSpPr>
          <p:cNvPr id="36869" name="Line 8"/>
          <p:cNvSpPr>
            <a:spLocks noChangeShapeType="1"/>
          </p:cNvSpPr>
          <p:nvPr/>
        </p:nvSpPr>
        <p:spPr bwMode="auto">
          <a:xfrm flipV="1">
            <a:off x="3339541" y="1329965"/>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sp>
        <p:nvSpPr>
          <p:cNvPr id="11" name="Line 7">
            <a:extLst>
              <a:ext uri="{FF2B5EF4-FFF2-40B4-BE49-F238E27FC236}">
                <a16:creationId xmlns:a16="http://schemas.microsoft.com/office/drawing/2014/main" id="{137B51C5-058B-48A2-B1E2-E4689C9F6D64}"/>
              </a:ext>
            </a:extLst>
          </p:cNvPr>
          <p:cNvSpPr>
            <a:spLocks noChangeShapeType="1"/>
          </p:cNvSpPr>
          <p:nvPr/>
        </p:nvSpPr>
        <p:spPr bwMode="auto">
          <a:xfrm flipH="1" flipV="1">
            <a:off x="7048503" y="1277544"/>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cxnSp>
        <p:nvCxnSpPr>
          <p:cNvPr id="33" name="Straight Connector 32">
            <a:extLst>
              <a:ext uri="{FF2B5EF4-FFF2-40B4-BE49-F238E27FC236}">
                <a16:creationId xmlns:a16="http://schemas.microsoft.com/office/drawing/2014/main" id="{8FBD9161-33ED-4C7A-9101-A5509CA2C805}"/>
              </a:ext>
            </a:extLst>
          </p:cNvPr>
          <p:cNvCxnSpPr/>
          <p:nvPr/>
        </p:nvCxnSpPr>
        <p:spPr>
          <a:xfrm>
            <a:off x="1830819" y="1066068"/>
            <a:ext cx="996696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173528E-EDC8-4FBE-9BE9-878B206B957E}"/>
              </a:ext>
            </a:extLst>
          </p:cNvPr>
          <p:cNvSpPr/>
          <p:nvPr/>
        </p:nvSpPr>
        <p:spPr>
          <a:xfrm>
            <a:off x="4235115" y="1156632"/>
            <a:ext cx="7562663" cy="4559261"/>
          </a:xfrm>
          <a:prstGeom prst="rect">
            <a:avLst/>
          </a:prstGeom>
          <a:noFill/>
          <a:ln w="53975">
            <a:noFill/>
          </a:ln>
        </p:spPr>
        <p:txBody>
          <a:bodyPr wrap="square">
            <a:spAutoFit/>
          </a:bodyPr>
          <a:lstStyle/>
          <a:p>
            <a:pPr>
              <a:lnSpc>
                <a:spcPct val="107000"/>
              </a:lnSpc>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4.  What factors make the survival of Isaac’s family “high-stakes” or tense?</a:t>
            </a:r>
          </a:p>
          <a:p>
            <a:pPr marL="0" marR="0">
              <a:lnSpc>
                <a:spcPct val="107000"/>
              </a:lnSpc>
              <a:spcBef>
                <a:spcPts val="0"/>
              </a:spcBef>
              <a:spcAft>
                <a:spcPts val="0"/>
              </a:spcAft>
            </a:pPr>
            <a:endPar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5.  In what ways has God already shown faithfulness in Isaac’s story?</a:t>
            </a:r>
          </a:p>
          <a:p>
            <a:pPr algn="l"/>
            <a:endParaRPr lang="en-US" sz="2400" b="1" dirty="0">
              <a:effectLst>
                <a:outerShdw blurRad="38100" dist="38100" dir="2700000" algn="tl">
                  <a:srgbClr val="000000">
                    <a:alpha val="43137"/>
                  </a:srgbClr>
                </a:outerShdw>
              </a:effectLst>
              <a:latin typeface="Gotham Medium" panose="02000604030000020004"/>
              <a:cs typeface="Times New Roman" panose="02020603050405020304" pitchFamily="18" charset="0"/>
              <a:sym typeface="Helvetica Neue"/>
            </a:endParaRPr>
          </a:p>
          <a:p>
            <a:pPr algn="l"/>
            <a:endParaRPr lang="en-US" sz="2400" b="1" dirty="0">
              <a:effectLst>
                <a:outerShdw blurRad="38100" dist="38100" dir="2700000" algn="tl">
                  <a:srgbClr val="000000">
                    <a:alpha val="43137"/>
                  </a:srgbClr>
                </a:outerShdw>
              </a:effectLst>
              <a:latin typeface="Gotham Medium" panose="02000604030000020004"/>
              <a:cs typeface="Times New Roman" panose="02020603050405020304" pitchFamily="18" charset="0"/>
              <a:sym typeface="Helvetica Neue"/>
            </a:endParaRPr>
          </a:p>
          <a:p>
            <a:pPr algn="l"/>
            <a:endParaRPr lang="en-US" sz="2400" b="1" i="1" u="sng" dirty="0">
              <a:solidFill>
                <a:srgbClr val="FFC000"/>
              </a:solidFill>
              <a:effectLst>
                <a:outerShdw blurRad="38100" dist="38100" dir="2700000" algn="tl">
                  <a:srgbClr val="000000">
                    <a:alpha val="43137"/>
                  </a:srgbClr>
                </a:outerShdw>
              </a:effectLst>
              <a:highlight>
                <a:srgbClr val="000080"/>
              </a:highlight>
              <a:latin typeface="Gotham Medium" panose="02000604030000020004"/>
              <a:sym typeface="Helvetica Neue"/>
            </a:endParaRPr>
          </a:p>
        </p:txBody>
      </p:sp>
      <p:sp>
        <p:nvSpPr>
          <p:cNvPr id="23" name="Title 2">
            <a:extLst>
              <a:ext uri="{FF2B5EF4-FFF2-40B4-BE49-F238E27FC236}">
                <a16:creationId xmlns:a16="http://schemas.microsoft.com/office/drawing/2014/main" id="{4AE1B342-E6EE-45AE-83D4-7797DFEF110B}"/>
              </a:ext>
            </a:extLst>
          </p:cNvPr>
          <p:cNvSpPr txBox="1">
            <a:spLocks/>
          </p:cNvSpPr>
          <p:nvPr/>
        </p:nvSpPr>
        <p:spPr>
          <a:xfrm>
            <a:off x="8037094" y="326813"/>
            <a:ext cx="3735805" cy="460010"/>
          </a:xfrm>
          <a:prstGeom prst="rect">
            <a:avLst/>
          </a:prstGeom>
          <a:solidFill>
            <a:schemeClr val="accent1"/>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rtlCol="0" anchor="ctr">
            <a:normAutofit fontScale="70000" lnSpcReduction="2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28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AN ALTAR FOR THE WORTHY GOD</a:t>
            </a:r>
          </a:p>
        </p:txBody>
      </p:sp>
      <p:sp>
        <p:nvSpPr>
          <p:cNvPr id="24" name="Rectangle 23">
            <a:extLst>
              <a:ext uri="{FF2B5EF4-FFF2-40B4-BE49-F238E27FC236}">
                <a16:creationId xmlns:a16="http://schemas.microsoft.com/office/drawing/2014/main" id="{C5AC856C-F84B-4F5B-B75E-528405671DD9}"/>
              </a:ext>
            </a:extLst>
          </p:cNvPr>
          <p:cNvSpPr/>
          <p:nvPr/>
        </p:nvSpPr>
        <p:spPr>
          <a:xfrm>
            <a:off x="4572000" y="4657027"/>
            <a:ext cx="7225780" cy="871008"/>
          </a:xfrm>
          <a:prstGeom prst="rect">
            <a:avLst/>
          </a:prstGeom>
          <a:solidFill>
            <a:schemeClr val="accent1">
              <a:alpha val="15000"/>
            </a:schemeClr>
          </a:solidFill>
          <a:ln w="53975">
            <a:noFill/>
          </a:ln>
        </p:spPr>
        <p:txBody>
          <a:bodyPr wrap="square">
            <a:spAutoFit/>
          </a:bodyPr>
          <a:lstStyle/>
          <a:p>
            <a:pPr>
              <a:lnSpc>
                <a:spcPct val="107000"/>
              </a:lnSpc>
            </a:pPr>
            <a:r>
              <a:rPr lang="en-US" sz="1600" b="1" dirty="0">
                <a:solidFill>
                  <a:sysClr val="windowText" lastClr="0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God did not forget His words to Abraham.  God gave Abraham a child, so Isaac’s very existence is a testimony to this faithfulness.  When Abraham is gone, God reaffirms the promises of the covenant (v.  24). </a:t>
            </a:r>
          </a:p>
        </p:txBody>
      </p:sp>
      <p:sp>
        <p:nvSpPr>
          <p:cNvPr id="21" name="Rectangle 20">
            <a:extLst>
              <a:ext uri="{FF2B5EF4-FFF2-40B4-BE49-F238E27FC236}">
                <a16:creationId xmlns:a16="http://schemas.microsoft.com/office/drawing/2014/main" id="{D5CA7739-1376-4613-8ADE-73CDD8360891}"/>
              </a:ext>
            </a:extLst>
          </p:cNvPr>
          <p:cNvSpPr/>
          <p:nvPr/>
        </p:nvSpPr>
        <p:spPr>
          <a:xfrm>
            <a:off x="4572000" y="2151662"/>
            <a:ext cx="7225780" cy="1134478"/>
          </a:xfrm>
          <a:prstGeom prst="rect">
            <a:avLst/>
          </a:prstGeom>
          <a:solidFill>
            <a:schemeClr val="accent1">
              <a:alpha val="15000"/>
            </a:schemeClr>
          </a:solidFill>
          <a:ln w="53975">
            <a:noFill/>
          </a:ln>
        </p:spPr>
        <p:txBody>
          <a:bodyPr wrap="square">
            <a:spAutoFit/>
          </a:bodyPr>
          <a:lstStyle/>
          <a:p>
            <a:pPr>
              <a:lnSpc>
                <a:spcPct val="107000"/>
              </a:lnSpc>
            </a:pPr>
            <a:r>
              <a:rPr lang="en-US" sz="1600" b="1" dirty="0">
                <a:solidFill>
                  <a:sysClr val="windowText" lastClr="0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Two factors are currently threatening the family’s survival.  First, even though they have large herds, they have been denied access to water and expelled from their former homes.  Second, Isaac’s wealth caused jealousy among his Philistine neighbors, and he is probably worried that someone will try to do him harm. </a:t>
            </a:r>
          </a:p>
        </p:txBody>
      </p:sp>
      <p:sp>
        <p:nvSpPr>
          <p:cNvPr id="18" name="Title 2">
            <a:extLst>
              <a:ext uri="{FF2B5EF4-FFF2-40B4-BE49-F238E27FC236}">
                <a16:creationId xmlns:a16="http://schemas.microsoft.com/office/drawing/2014/main" id="{8D284436-DACD-56FE-3A1E-471E5FEDF884}"/>
              </a:ext>
            </a:extLst>
          </p:cNvPr>
          <p:cNvSpPr txBox="1">
            <a:spLocks/>
          </p:cNvSpPr>
          <p:nvPr/>
        </p:nvSpPr>
        <p:spPr>
          <a:xfrm>
            <a:off x="1993138" y="114325"/>
            <a:ext cx="2983831" cy="850074"/>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2400" b="1" dirty="0">
                <a:solidFill>
                  <a:schemeClr val="tx1"/>
                </a:solidFill>
                <a:effectLst>
                  <a:outerShdw blurRad="38100" dist="38100" dir="2700000" algn="tl">
                    <a:srgbClr val="000000">
                      <a:alpha val="43137"/>
                    </a:srgbClr>
                  </a:outerShdw>
                </a:effectLst>
                <a:latin typeface="Gotham Medium" panose="02000604030000020004"/>
              </a:rPr>
              <a:t>QUESTION &amp; ANSWER</a:t>
            </a:r>
            <a:endParaRPr lang="en-US" sz="1800" b="1" dirty="0">
              <a:solidFill>
                <a:schemeClr val="tx1"/>
              </a:solidFill>
              <a:effectLst>
                <a:outerShdw blurRad="38100" dist="38100" dir="2700000" algn="tl">
                  <a:srgbClr val="000000">
                    <a:alpha val="43137"/>
                  </a:srgbClr>
                </a:outerShdw>
              </a:effectLst>
              <a:latin typeface="Gotham Medium" panose="02000604030000020004"/>
            </a:endParaRPr>
          </a:p>
        </p:txBody>
      </p:sp>
      <p:sp>
        <p:nvSpPr>
          <p:cNvPr id="15" name="Slide Number Placeholder 6">
            <a:extLst>
              <a:ext uri="{FF2B5EF4-FFF2-40B4-BE49-F238E27FC236}">
                <a16:creationId xmlns:a16="http://schemas.microsoft.com/office/drawing/2014/main" id="{36000398-DACB-0FB3-BE60-7D06B0B78C4A}"/>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17</a:t>
            </a:fld>
            <a:endParaRPr lang="en-US" sz="1200" dirty="0">
              <a:latin typeface="Arial Black" panose="020B0A04020102020204" pitchFamily="34" charset="0"/>
            </a:endParaRPr>
          </a:p>
        </p:txBody>
      </p:sp>
      <p:pic>
        <p:nvPicPr>
          <p:cNvPr id="4" name="Picture 3">
            <a:extLst>
              <a:ext uri="{FF2B5EF4-FFF2-40B4-BE49-F238E27FC236}">
                <a16:creationId xmlns:a16="http://schemas.microsoft.com/office/drawing/2014/main" id="{A70A51CC-89F1-AF74-89CF-DA6A6EDD0B1A}"/>
              </a:ext>
            </a:extLst>
          </p:cNvPr>
          <p:cNvPicPr>
            <a:picLocks noChangeAspect="1"/>
          </p:cNvPicPr>
          <p:nvPr/>
        </p:nvPicPr>
        <p:blipFill>
          <a:blip r:embed="rId3"/>
          <a:srcRect l="9424" r="9424"/>
          <a:stretch/>
        </p:blipFill>
        <p:spPr>
          <a:xfrm>
            <a:off x="1291984" y="1836270"/>
            <a:ext cx="3085665" cy="3802297"/>
          </a:xfrm>
          <a:custGeom>
            <a:avLst/>
            <a:gdLst/>
            <a:ahLst/>
            <a:cxnLst/>
            <a:rect l="l" t="t" r="r" b="b"/>
            <a:pathLst>
              <a:path w="6972657" h="6356349">
                <a:moveTo>
                  <a:pt x="4162425" y="4810724"/>
                </a:moveTo>
                <a:cubicBezTo>
                  <a:pt x="4508954" y="4810724"/>
                  <a:pt x="4789872" y="5103559"/>
                  <a:pt x="4789872" y="5464789"/>
                </a:cubicBezTo>
                <a:cubicBezTo>
                  <a:pt x="4789872" y="5826019"/>
                  <a:pt x="4508954" y="6118855"/>
                  <a:pt x="4162425" y="6118855"/>
                </a:cubicBezTo>
                <a:cubicBezTo>
                  <a:pt x="3815896" y="6118855"/>
                  <a:pt x="3534978" y="5826019"/>
                  <a:pt x="3534978" y="5464789"/>
                </a:cubicBezTo>
                <a:cubicBezTo>
                  <a:pt x="3534978" y="5103559"/>
                  <a:pt x="3815896" y="4810724"/>
                  <a:pt x="4162425" y="4810724"/>
                </a:cubicBezTo>
                <a:close/>
                <a:moveTo>
                  <a:pt x="92101" y="4731176"/>
                </a:moveTo>
                <a:cubicBezTo>
                  <a:pt x="540880" y="4731176"/>
                  <a:pt x="904688" y="5094984"/>
                  <a:pt x="904688" y="5543763"/>
                </a:cubicBezTo>
                <a:cubicBezTo>
                  <a:pt x="904688" y="5964494"/>
                  <a:pt x="584935" y="6310542"/>
                  <a:pt x="175183" y="6352155"/>
                </a:cubicBezTo>
                <a:lnTo>
                  <a:pt x="92121" y="6356349"/>
                </a:lnTo>
                <a:lnTo>
                  <a:pt x="92081" y="6356349"/>
                </a:lnTo>
                <a:lnTo>
                  <a:pt x="9019" y="6352155"/>
                </a:lnTo>
                <a:lnTo>
                  <a:pt x="4079" y="6351401"/>
                </a:lnTo>
                <a:lnTo>
                  <a:pt x="0" y="6352492"/>
                </a:lnTo>
                <a:lnTo>
                  <a:pt x="0" y="4736748"/>
                </a:lnTo>
                <a:lnTo>
                  <a:pt x="9019" y="4735372"/>
                </a:lnTo>
                <a:cubicBezTo>
                  <a:pt x="36336" y="4732597"/>
                  <a:pt x="64052" y="4731176"/>
                  <a:pt x="92101" y="4731176"/>
                </a:cubicBezTo>
                <a:close/>
                <a:moveTo>
                  <a:pt x="6385770" y="2098604"/>
                </a:moveTo>
                <a:cubicBezTo>
                  <a:pt x="6543907" y="2107100"/>
                  <a:pt x="6698935" y="2178483"/>
                  <a:pt x="6813407" y="2310776"/>
                </a:cubicBezTo>
                <a:cubicBezTo>
                  <a:pt x="7042252" y="2575278"/>
                  <a:pt x="7022052" y="2983098"/>
                  <a:pt x="6768322" y="3221698"/>
                </a:cubicBezTo>
                <a:cubicBezTo>
                  <a:pt x="6718815" y="3268040"/>
                  <a:pt x="6662527" y="3305861"/>
                  <a:pt x="6601629" y="3333787"/>
                </a:cubicBezTo>
                <a:cubicBezTo>
                  <a:pt x="6357584" y="3444872"/>
                  <a:pt x="6072796" y="3380857"/>
                  <a:pt x="5894479" y="3174765"/>
                </a:cubicBezTo>
                <a:cubicBezTo>
                  <a:pt x="5665537" y="2910180"/>
                  <a:pt x="5685739" y="2502359"/>
                  <a:pt x="5939476" y="2263752"/>
                </a:cubicBezTo>
                <a:cubicBezTo>
                  <a:pt x="6066385" y="2144498"/>
                  <a:pt x="6227633" y="2090107"/>
                  <a:pt x="6385770" y="2098604"/>
                </a:cubicBezTo>
                <a:close/>
                <a:moveTo>
                  <a:pt x="0" y="0"/>
                </a:moveTo>
                <a:lnTo>
                  <a:pt x="5609109" y="0"/>
                </a:lnTo>
                <a:lnTo>
                  <a:pt x="5710855" y="100163"/>
                </a:lnTo>
                <a:cubicBezTo>
                  <a:pt x="5940043" y="363896"/>
                  <a:pt x="6060564" y="781193"/>
                  <a:pt x="5983550" y="1133306"/>
                </a:cubicBezTo>
                <a:cubicBezTo>
                  <a:pt x="5820740" y="1874471"/>
                  <a:pt x="4868226" y="1916819"/>
                  <a:pt x="4807924" y="2551785"/>
                </a:cubicBezTo>
                <a:cubicBezTo>
                  <a:pt x="4772098" y="2931077"/>
                  <a:pt x="5073952" y="3310271"/>
                  <a:pt x="5323480" y="3486493"/>
                </a:cubicBezTo>
                <a:cubicBezTo>
                  <a:pt x="5798207" y="3822498"/>
                  <a:pt x="6190925" y="3545085"/>
                  <a:pt x="6484693" y="3873055"/>
                </a:cubicBezTo>
                <a:cubicBezTo>
                  <a:pt x="6702769" y="4116667"/>
                  <a:pt x="6749067" y="4564067"/>
                  <a:pt x="6564699" y="4869471"/>
                </a:cubicBezTo>
                <a:cubicBezTo>
                  <a:pt x="6538929" y="4912110"/>
                  <a:pt x="6508772" y="4951720"/>
                  <a:pt x="6474766" y="4987555"/>
                </a:cubicBezTo>
                <a:lnTo>
                  <a:pt x="6475634" y="4987552"/>
                </a:lnTo>
                <a:cubicBezTo>
                  <a:pt x="6246183" y="5229347"/>
                  <a:pt x="5896158" y="5245005"/>
                  <a:pt x="5787911" y="5249784"/>
                </a:cubicBezTo>
                <a:cubicBezTo>
                  <a:pt x="5276208" y="5272608"/>
                  <a:pt x="5181583" y="4739335"/>
                  <a:pt x="4594647" y="4582595"/>
                </a:cubicBezTo>
                <a:cubicBezTo>
                  <a:pt x="4553401" y="4571414"/>
                  <a:pt x="4047262" y="4444111"/>
                  <a:pt x="3576692" y="4689896"/>
                </a:cubicBezTo>
                <a:cubicBezTo>
                  <a:pt x="2903508" y="5041365"/>
                  <a:pt x="3035835" y="5772616"/>
                  <a:pt x="2439534" y="6019748"/>
                </a:cubicBezTo>
                <a:cubicBezTo>
                  <a:pt x="2062607" y="6175963"/>
                  <a:pt x="1545662" y="6076257"/>
                  <a:pt x="1262869" y="5786450"/>
                </a:cubicBezTo>
                <a:cubicBezTo>
                  <a:pt x="864056" y="5377550"/>
                  <a:pt x="1125562" y="4799418"/>
                  <a:pt x="734842" y="4526254"/>
                </a:cubicBezTo>
                <a:cubicBezTo>
                  <a:pt x="506361" y="4366061"/>
                  <a:pt x="192715" y="4446641"/>
                  <a:pt x="19856" y="4511293"/>
                </a:cubicBezTo>
                <a:lnTo>
                  <a:pt x="0" y="4519330"/>
                </a:lnTo>
                <a:close/>
              </a:path>
            </a:pathLst>
          </a:custGeom>
        </p:spPr>
      </p:pic>
    </p:spTree>
    <p:extLst>
      <p:ext uri="{BB962C8B-B14F-4D97-AF65-F5344CB8AC3E}">
        <p14:creationId xmlns:p14="http://schemas.microsoft.com/office/powerpoint/2010/main" val="19530009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4376A8-1FF5-42E7-AEF9-BB513AFD5BD7}"/>
            </a:ext>
          </a:extLst>
        </p:cNvPr>
        <p:cNvGrpSpPr/>
        <p:nvPr/>
      </p:nvGrpSpPr>
      <p:grpSpPr>
        <a:xfrm>
          <a:off x="0" y="0"/>
          <a:ext cx="0" cy="0"/>
          <a:chOff x="0" y="0"/>
          <a:chExt cx="0" cy="0"/>
        </a:xfrm>
      </p:grpSpPr>
      <p:sp>
        <p:nvSpPr>
          <p:cNvPr id="36868" name="Line 7">
            <a:extLst>
              <a:ext uri="{FF2B5EF4-FFF2-40B4-BE49-F238E27FC236}">
                <a16:creationId xmlns:a16="http://schemas.microsoft.com/office/drawing/2014/main" id="{C7DFA8FA-5412-947D-A754-4A482369C21B}"/>
              </a:ext>
            </a:extLst>
          </p:cNvPr>
          <p:cNvSpPr>
            <a:spLocks noChangeShapeType="1"/>
          </p:cNvSpPr>
          <p:nvPr/>
        </p:nvSpPr>
        <p:spPr bwMode="auto">
          <a:xfrm flipH="1" flipV="1">
            <a:off x="-557806" y="2044817"/>
            <a:ext cx="8358188"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sp>
        <p:nvSpPr>
          <p:cNvPr id="36869" name="Line 8">
            <a:extLst>
              <a:ext uri="{FF2B5EF4-FFF2-40B4-BE49-F238E27FC236}">
                <a16:creationId xmlns:a16="http://schemas.microsoft.com/office/drawing/2014/main" id="{7B9D8DA8-6D30-A824-1D67-B01A26CFB7DC}"/>
              </a:ext>
            </a:extLst>
          </p:cNvPr>
          <p:cNvSpPr>
            <a:spLocks noChangeShapeType="1"/>
          </p:cNvSpPr>
          <p:nvPr/>
        </p:nvSpPr>
        <p:spPr bwMode="auto">
          <a:xfrm flipV="1">
            <a:off x="3339541" y="1329965"/>
            <a:ext cx="8358188" cy="3849290"/>
          </a:xfrm>
          <a:prstGeom prst="line">
            <a:avLst/>
          </a:prstGeom>
          <a:noFill/>
          <a:ln w="7111" cap="rnd">
            <a:solidFill>
              <a:srgbClr val="9E9EED">
                <a:alpha val="34901"/>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sp>
        <p:nvSpPr>
          <p:cNvPr id="11" name="Line 7">
            <a:extLst>
              <a:ext uri="{FF2B5EF4-FFF2-40B4-BE49-F238E27FC236}">
                <a16:creationId xmlns:a16="http://schemas.microsoft.com/office/drawing/2014/main" id="{FE4C73D6-7602-AA68-983B-6BE1DD83EC29}"/>
              </a:ext>
            </a:extLst>
          </p:cNvPr>
          <p:cNvSpPr>
            <a:spLocks noChangeShapeType="1"/>
          </p:cNvSpPr>
          <p:nvPr/>
        </p:nvSpPr>
        <p:spPr bwMode="auto">
          <a:xfrm flipH="1" flipV="1">
            <a:off x="7048503" y="1277544"/>
            <a:ext cx="1503760" cy="1067990"/>
          </a:xfrm>
          <a:prstGeom prst="line">
            <a:avLst/>
          </a:prstGeom>
          <a:noFill/>
          <a:ln w="8533" cap="rnd">
            <a:solidFill>
              <a:srgbClr val="A9A9EF">
                <a:alpha val="45097"/>
              </a:srgbClr>
            </a:solidFill>
            <a:round/>
            <a:headEnd/>
            <a:tailEnd/>
          </a:ln>
          <a:extLst>
            <a:ext uri="{909E8E84-426E-40DD-AFC4-6F175D3DCCD1}">
              <a14:hiddenFill xmlns:a14="http://schemas.microsoft.com/office/drawing/2010/main">
                <a:noFill/>
              </a14:hiddenFill>
            </a:ext>
          </a:extLst>
        </p:spPr>
        <p:txBody>
          <a:bodyPr lIns="36164" tIns="18082" rIns="36164" bIns="18082"/>
          <a:lstStyle/>
          <a:p>
            <a:endParaRPr lang="en-US" sz="3151" b="1">
              <a:effectLst>
                <a:outerShdw blurRad="38100" dist="38100" dir="2700000" algn="tl">
                  <a:srgbClr val="000000">
                    <a:alpha val="43137"/>
                  </a:srgbClr>
                </a:outerShdw>
              </a:effectLst>
              <a:latin typeface="Gotham Medium" panose="02000604030000020004"/>
            </a:endParaRPr>
          </a:p>
        </p:txBody>
      </p:sp>
      <p:cxnSp>
        <p:nvCxnSpPr>
          <p:cNvPr id="33" name="Straight Connector 32">
            <a:extLst>
              <a:ext uri="{FF2B5EF4-FFF2-40B4-BE49-F238E27FC236}">
                <a16:creationId xmlns:a16="http://schemas.microsoft.com/office/drawing/2014/main" id="{726027B5-8F7D-0C4D-4EF4-1817A70CA334}"/>
              </a:ext>
            </a:extLst>
          </p:cNvPr>
          <p:cNvCxnSpPr/>
          <p:nvPr/>
        </p:nvCxnSpPr>
        <p:spPr>
          <a:xfrm>
            <a:off x="1830819" y="1066068"/>
            <a:ext cx="9966960"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5CB204D1-8C31-E539-500B-5FC924A9AB41}"/>
              </a:ext>
            </a:extLst>
          </p:cNvPr>
          <p:cNvSpPr/>
          <p:nvPr/>
        </p:nvSpPr>
        <p:spPr>
          <a:xfrm>
            <a:off x="4235115" y="1156632"/>
            <a:ext cx="7562663" cy="4262898"/>
          </a:xfrm>
          <a:prstGeom prst="rect">
            <a:avLst/>
          </a:prstGeom>
          <a:noFill/>
          <a:ln w="53975">
            <a:noFill/>
          </a:ln>
        </p:spPr>
        <p:txBody>
          <a:bodyPr wrap="square">
            <a:spAutoFit/>
          </a:bodyPr>
          <a:lstStyle/>
          <a:p>
            <a:pPr>
              <a:lnSpc>
                <a:spcPct val="107000"/>
              </a:lnSpc>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6.  How does God start to fulfill the promise to “bless the nations of the earth”?</a:t>
            </a:r>
            <a:endPar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24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7.  How is peace demonstrated between opposing parties in the ancient world?</a:t>
            </a:r>
          </a:p>
          <a:p>
            <a:pPr algn="l"/>
            <a:endParaRPr lang="en-US" sz="2400" b="1" dirty="0">
              <a:effectLst>
                <a:outerShdw blurRad="38100" dist="38100" dir="2700000" algn="tl">
                  <a:srgbClr val="000000">
                    <a:alpha val="43137"/>
                  </a:srgbClr>
                </a:outerShdw>
              </a:effectLst>
              <a:latin typeface="Gotham Medium" panose="02000604030000020004"/>
              <a:cs typeface="Times New Roman" panose="02020603050405020304" pitchFamily="18" charset="0"/>
              <a:sym typeface="Helvetica Neue"/>
            </a:endParaRPr>
          </a:p>
          <a:p>
            <a:pPr algn="l"/>
            <a:endParaRPr lang="en-US" sz="2400" b="1" dirty="0">
              <a:effectLst>
                <a:outerShdw blurRad="38100" dist="38100" dir="2700000" algn="tl">
                  <a:srgbClr val="000000">
                    <a:alpha val="43137"/>
                  </a:srgbClr>
                </a:outerShdw>
              </a:effectLst>
              <a:latin typeface="Gotham Medium" panose="02000604030000020004"/>
              <a:cs typeface="Times New Roman" panose="02020603050405020304" pitchFamily="18" charset="0"/>
              <a:sym typeface="Helvetica Neue"/>
            </a:endParaRPr>
          </a:p>
          <a:p>
            <a:pPr algn="l"/>
            <a:endParaRPr lang="en-US" sz="2400" b="1" i="1" u="sng" dirty="0">
              <a:solidFill>
                <a:srgbClr val="FFC000"/>
              </a:solidFill>
              <a:effectLst>
                <a:outerShdw blurRad="38100" dist="38100" dir="2700000" algn="tl">
                  <a:srgbClr val="000000">
                    <a:alpha val="43137"/>
                  </a:srgbClr>
                </a:outerShdw>
              </a:effectLst>
              <a:highlight>
                <a:srgbClr val="000080"/>
              </a:highlight>
              <a:latin typeface="Gotham Medium" panose="02000604030000020004"/>
              <a:sym typeface="Helvetica Neue"/>
            </a:endParaRPr>
          </a:p>
        </p:txBody>
      </p:sp>
      <p:sp>
        <p:nvSpPr>
          <p:cNvPr id="23" name="Title 2">
            <a:extLst>
              <a:ext uri="{FF2B5EF4-FFF2-40B4-BE49-F238E27FC236}">
                <a16:creationId xmlns:a16="http://schemas.microsoft.com/office/drawing/2014/main" id="{79E9F953-41A7-E6B7-D183-DB8AF25C2C17}"/>
              </a:ext>
            </a:extLst>
          </p:cNvPr>
          <p:cNvSpPr txBox="1">
            <a:spLocks/>
          </p:cNvSpPr>
          <p:nvPr/>
        </p:nvSpPr>
        <p:spPr>
          <a:xfrm>
            <a:off x="8552263" y="326813"/>
            <a:ext cx="3220636" cy="460010"/>
          </a:xfrm>
          <a:prstGeom prst="rect">
            <a:avLst/>
          </a:prstGeom>
          <a:solidFill>
            <a:schemeClr val="accent1"/>
          </a:solid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rtlCol="0" anchor="ctr">
            <a:normAutofit fontScale="92500" lnSpcReduction="10000"/>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marL="0" marR="0" lvl="0" indent="0" defTabSz="914400" rtl="0" eaLnBrk="1" fontAlgn="auto" latinLnBrk="0" hangingPunct="1">
              <a:lnSpc>
                <a:spcPct val="107000"/>
              </a:lnSpc>
              <a:spcBef>
                <a:spcPts val="0"/>
              </a:spcBef>
              <a:spcAft>
                <a:spcPts val="0"/>
              </a:spcAft>
              <a:buClrTx/>
              <a:buSzTx/>
              <a:buFontTx/>
              <a:buNone/>
              <a:tabLst/>
              <a:defRPr/>
            </a:pPr>
            <a:r>
              <a:rPr lang="en-US" sz="2800" b="1" cap="small"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PEACE AT THE TABLE</a:t>
            </a:r>
          </a:p>
        </p:txBody>
      </p:sp>
      <p:sp>
        <p:nvSpPr>
          <p:cNvPr id="24" name="Rectangle 23">
            <a:extLst>
              <a:ext uri="{FF2B5EF4-FFF2-40B4-BE49-F238E27FC236}">
                <a16:creationId xmlns:a16="http://schemas.microsoft.com/office/drawing/2014/main" id="{79D080B2-5882-DDC8-3A3E-68982319AE07}"/>
              </a:ext>
            </a:extLst>
          </p:cNvPr>
          <p:cNvSpPr/>
          <p:nvPr/>
        </p:nvSpPr>
        <p:spPr>
          <a:xfrm>
            <a:off x="4572000" y="4657027"/>
            <a:ext cx="7225780" cy="1397947"/>
          </a:xfrm>
          <a:prstGeom prst="rect">
            <a:avLst/>
          </a:prstGeom>
          <a:solidFill>
            <a:schemeClr val="accent1">
              <a:alpha val="15000"/>
            </a:schemeClr>
          </a:solidFill>
          <a:ln w="53975">
            <a:noFill/>
          </a:ln>
        </p:spPr>
        <p:txBody>
          <a:bodyPr wrap="square">
            <a:spAutoFit/>
          </a:bodyPr>
          <a:lstStyle/>
          <a:p>
            <a:pPr>
              <a:lnSpc>
                <a:spcPct val="107000"/>
              </a:lnSpc>
            </a:pPr>
            <a:r>
              <a:rPr lang="en-US" sz="1600" b="1" dirty="0">
                <a:solidFill>
                  <a:sysClr val="windowText" lastClr="0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This text gives a concrete example of peace through table fellowship.  Eating together can be a symbol of peace since it is hard to share a meal with those whom we dislike.  </a:t>
            </a:r>
            <a:r>
              <a:rPr lang="en-US" sz="1600" b="1">
                <a:solidFill>
                  <a:sysClr val="windowText" lastClr="0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If you have time to discuss this more, you might raise the example of Jesus’ Passover meal with His disciples, another kind of meal to accompany the giving of a covenant (see Bible Extra box titled “Feasts”). </a:t>
            </a:r>
            <a:endParaRPr lang="en-US" sz="1600" b="1" dirty="0">
              <a:solidFill>
                <a:sysClr val="windowText" lastClr="0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21" name="Rectangle 20">
            <a:extLst>
              <a:ext uri="{FF2B5EF4-FFF2-40B4-BE49-F238E27FC236}">
                <a16:creationId xmlns:a16="http://schemas.microsoft.com/office/drawing/2014/main" id="{0C6DCE85-EA3F-2F0C-C84E-1811DEA5498F}"/>
              </a:ext>
            </a:extLst>
          </p:cNvPr>
          <p:cNvSpPr/>
          <p:nvPr/>
        </p:nvSpPr>
        <p:spPr>
          <a:xfrm>
            <a:off x="4572000" y="2151662"/>
            <a:ext cx="7225780" cy="1134478"/>
          </a:xfrm>
          <a:prstGeom prst="rect">
            <a:avLst/>
          </a:prstGeom>
          <a:solidFill>
            <a:schemeClr val="accent1">
              <a:alpha val="15000"/>
            </a:schemeClr>
          </a:solidFill>
          <a:ln w="53975">
            <a:noFill/>
          </a:ln>
        </p:spPr>
        <p:txBody>
          <a:bodyPr wrap="square">
            <a:spAutoFit/>
          </a:bodyPr>
          <a:lstStyle/>
          <a:p>
            <a:pPr>
              <a:lnSpc>
                <a:spcPct val="107000"/>
              </a:lnSpc>
            </a:pPr>
            <a:r>
              <a:rPr lang="en-US" sz="1600" b="1" dirty="0">
                <a:solidFill>
                  <a:sysClr val="windowText" lastClr="000000"/>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blessings that God had provided for Isaac prompted Abimelech to come to him with an offer of peace.  In the immediate context, God has promised to favor anyone who treats Isaac this way.  In the long run, the success of God’s covenant would mean blessing for the whole world, through the giving of Jesus. </a:t>
            </a:r>
          </a:p>
        </p:txBody>
      </p:sp>
      <p:sp>
        <p:nvSpPr>
          <p:cNvPr id="18" name="Title 2">
            <a:extLst>
              <a:ext uri="{FF2B5EF4-FFF2-40B4-BE49-F238E27FC236}">
                <a16:creationId xmlns:a16="http://schemas.microsoft.com/office/drawing/2014/main" id="{73A8F4F2-B8A1-E251-2D4E-F12539AA0395}"/>
              </a:ext>
            </a:extLst>
          </p:cNvPr>
          <p:cNvSpPr txBox="1">
            <a:spLocks/>
          </p:cNvSpPr>
          <p:nvPr/>
        </p:nvSpPr>
        <p:spPr>
          <a:xfrm>
            <a:off x="1993138" y="114325"/>
            <a:ext cx="2983831" cy="850074"/>
          </a:xfrm>
          <a:prstGeom prst="rect">
            <a:avLst/>
          </a:prstGeom>
          <a:noFill/>
          <a:ln w="12700">
            <a:noFill/>
            <a:miter lim="400000"/>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rtlCol="0" anchor="ctr">
            <a:normAutofit/>
          </a:bodyPr>
          <a:lstStyle>
            <a:lvl1pPr marL="0" marR="0" indent="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1pPr>
            <a:lvl2pPr marL="0" marR="0" indent="228611"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2pPr>
            <a:lvl3pPr marL="0" marR="0" indent="457223"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3pPr>
            <a:lvl4pPr marL="0" marR="0" indent="685835"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4pPr>
            <a:lvl5pPr marL="0" marR="0" indent="914446"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5pPr>
            <a:lvl6pPr marL="0" marR="0" indent="1143057"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6pPr>
            <a:lvl7pPr marL="0" marR="0" indent="1371668"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7pPr>
            <a:lvl8pPr marL="0" marR="0" indent="1600280"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8pPr>
            <a:lvl9pPr marL="0" marR="0" indent="1828892" algn="ctr" defTabSz="457223" rtl="0" latinLnBrk="0">
              <a:lnSpc>
                <a:spcPct val="100000"/>
              </a:lnSpc>
              <a:spcBef>
                <a:spcPts val="0"/>
              </a:spcBef>
              <a:spcAft>
                <a:spcPts val="0"/>
              </a:spcAft>
              <a:buClrTx/>
              <a:buSzTx/>
              <a:buFontTx/>
              <a:buNone/>
              <a:tabLst/>
              <a:defRPr sz="7200" b="0" i="0" u="none" strike="noStrike" cap="none" spc="0" baseline="0">
                <a:solidFill>
                  <a:srgbClr val="FFFFFF"/>
                </a:solidFill>
                <a:uFillTx/>
                <a:latin typeface="+mn-lt"/>
                <a:ea typeface="+mn-ea"/>
                <a:cs typeface="+mn-cs"/>
                <a:sym typeface="Chalkduster"/>
              </a:defRPr>
            </a:lvl9pPr>
          </a:lstStyle>
          <a:p>
            <a:pPr algn="l"/>
            <a:r>
              <a:rPr lang="en-US" sz="2400" b="1" dirty="0">
                <a:solidFill>
                  <a:schemeClr val="tx1"/>
                </a:solidFill>
                <a:effectLst>
                  <a:outerShdw blurRad="38100" dist="38100" dir="2700000" algn="tl">
                    <a:srgbClr val="000000">
                      <a:alpha val="43137"/>
                    </a:srgbClr>
                  </a:outerShdw>
                </a:effectLst>
                <a:latin typeface="Gotham Medium" panose="02000604030000020004"/>
              </a:rPr>
              <a:t>QUESTION &amp; ANSWER</a:t>
            </a:r>
            <a:endParaRPr lang="en-US" sz="1800" b="1" dirty="0">
              <a:solidFill>
                <a:schemeClr val="tx1"/>
              </a:solidFill>
              <a:effectLst>
                <a:outerShdw blurRad="38100" dist="38100" dir="2700000" algn="tl">
                  <a:srgbClr val="000000">
                    <a:alpha val="43137"/>
                  </a:srgbClr>
                </a:outerShdw>
              </a:effectLst>
              <a:latin typeface="Gotham Medium" panose="02000604030000020004"/>
            </a:endParaRPr>
          </a:p>
        </p:txBody>
      </p:sp>
      <p:sp>
        <p:nvSpPr>
          <p:cNvPr id="15" name="Slide Number Placeholder 6">
            <a:extLst>
              <a:ext uri="{FF2B5EF4-FFF2-40B4-BE49-F238E27FC236}">
                <a16:creationId xmlns:a16="http://schemas.microsoft.com/office/drawing/2014/main" id="{83A8C958-A7B2-A884-B2A5-277B7261E412}"/>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18</a:t>
            </a:fld>
            <a:endParaRPr lang="en-US" sz="1200" dirty="0">
              <a:latin typeface="Arial Black" panose="020B0A04020102020204" pitchFamily="34" charset="0"/>
            </a:endParaRPr>
          </a:p>
        </p:txBody>
      </p:sp>
      <p:pic>
        <p:nvPicPr>
          <p:cNvPr id="4" name="Picture 3">
            <a:extLst>
              <a:ext uri="{FF2B5EF4-FFF2-40B4-BE49-F238E27FC236}">
                <a16:creationId xmlns:a16="http://schemas.microsoft.com/office/drawing/2014/main" id="{13D4AAE7-469D-7844-8E1A-B172CB88781A}"/>
              </a:ext>
            </a:extLst>
          </p:cNvPr>
          <p:cNvPicPr>
            <a:picLocks noChangeAspect="1"/>
          </p:cNvPicPr>
          <p:nvPr/>
        </p:nvPicPr>
        <p:blipFill>
          <a:blip r:embed="rId3"/>
          <a:srcRect l="9424" r="9424"/>
          <a:stretch/>
        </p:blipFill>
        <p:spPr>
          <a:xfrm>
            <a:off x="1291984" y="1836270"/>
            <a:ext cx="2943129" cy="3802297"/>
          </a:xfrm>
          <a:custGeom>
            <a:avLst/>
            <a:gdLst/>
            <a:ahLst/>
            <a:cxnLst/>
            <a:rect l="l" t="t" r="r" b="b"/>
            <a:pathLst>
              <a:path w="6972657" h="6356349">
                <a:moveTo>
                  <a:pt x="4162425" y="4810724"/>
                </a:moveTo>
                <a:cubicBezTo>
                  <a:pt x="4508954" y="4810724"/>
                  <a:pt x="4789872" y="5103559"/>
                  <a:pt x="4789872" y="5464789"/>
                </a:cubicBezTo>
                <a:cubicBezTo>
                  <a:pt x="4789872" y="5826019"/>
                  <a:pt x="4508954" y="6118855"/>
                  <a:pt x="4162425" y="6118855"/>
                </a:cubicBezTo>
                <a:cubicBezTo>
                  <a:pt x="3815896" y="6118855"/>
                  <a:pt x="3534978" y="5826019"/>
                  <a:pt x="3534978" y="5464789"/>
                </a:cubicBezTo>
                <a:cubicBezTo>
                  <a:pt x="3534978" y="5103559"/>
                  <a:pt x="3815896" y="4810724"/>
                  <a:pt x="4162425" y="4810724"/>
                </a:cubicBezTo>
                <a:close/>
                <a:moveTo>
                  <a:pt x="92101" y="4731176"/>
                </a:moveTo>
                <a:cubicBezTo>
                  <a:pt x="540880" y="4731176"/>
                  <a:pt x="904688" y="5094984"/>
                  <a:pt x="904688" y="5543763"/>
                </a:cubicBezTo>
                <a:cubicBezTo>
                  <a:pt x="904688" y="5964494"/>
                  <a:pt x="584935" y="6310542"/>
                  <a:pt x="175183" y="6352155"/>
                </a:cubicBezTo>
                <a:lnTo>
                  <a:pt x="92121" y="6356349"/>
                </a:lnTo>
                <a:lnTo>
                  <a:pt x="92081" y="6356349"/>
                </a:lnTo>
                <a:lnTo>
                  <a:pt x="9019" y="6352155"/>
                </a:lnTo>
                <a:lnTo>
                  <a:pt x="4079" y="6351401"/>
                </a:lnTo>
                <a:lnTo>
                  <a:pt x="0" y="6352492"/>
                </a:lnTo>
                <a:lnTo>
                  <a:pt x="0" y="4736748"/>
                </a:lnTo>
                <a:lnTo>
                  <a:pt x="9019" y="4735372"/>
                </a:lnTo>
                <a:cubicBezTo>
                  <a:pt x="36336" y="4732597"/>
                  <a:pt x="64052" y="4731176"/>
                  <a:pt x="92101" y="4731176"/>
                </a:cubicBezTo>
                <a:close/>
                <a:moveTo>
                  <a:pt x="6385770" y="2098604"/>
                </a:moveTo>
                <a:cubicBezTo>
                  <a:pt x="6543907" y="2107100"/>
                  <a:pt x="6698935" y="2178483"/>
                  <a:pt x="6813407" y="2310776"/>
                </a:cubicBezTo>
                <a:cubicBezTo>
                  <a:pt x="7042252" y="2575278"/>
                  <a:pt x="7022052" y="2983098"/>
                  <a:pt x="6768322" y="3221698"/>
                </a:cubicBezTo>
                <a:cubicBezTo>
                  <a:pt x="6718815" y="3268040"/>
                  <a:pt x="6662527" y="3305861"/>
                  <a:pt x="6601629" y="3333787"/>
                </a:cubicBezTo>
                <a:cubicBezTo>
                  <a:pt x="6357584" y="3444872"/>
                  <a:pt x="6072796" y="3380857"/>
                  <a:pt x="5894479" y="3174765"/>
                </a:cubicBezTo>
                <a:cubicBezTo>
                  <a:pt x="5665537" y="2910180"/>
                  <a:pt x="5685739" y="2502359"/>
                  <a:pt x="5939476" y="2263752"/>
                </a:cubicBezTo>
                <a:cubicBezTo>
                  <a:pt x="6066385" y="2144498"/>
                  <a:pt x="6227633" y="2090107"/>
                  <a:pt x="6385770" y="2098604"/>
                </a:cubicBezTo>
                <a:close/>
                <a:moveTo>
                  <a:pt x="0" y="0"/>
                </a:moveTo>
                <a:lnTo>
                  <a:pt x="5609109" y="0"/>
                </a:lnTo>
                <a:lnTo>
                  <a:pt x="5710855" y="100163"/>
                </a:lnTo>
                <a:cubicBezTo>
                  <a:pt x="5940043" y="363896"/>
                  <a:pt x="6060564" y="781193"/>
                  <a:pt x="5983550" y="1133306"/>
                </a:cubicBezTo>
                <a:cubicBezTo>
                  <a:pt x="5820740" y="1874471"/>
                  <a:pt x="4868226" y="1916819"/>
                  <a:pt x="4807924" y="2551785"/>
                </a:cubicBezTo>
                <a:cubicBezTo>
                  <a:pt x="4772098" y="2931077"/>
                  <a:pt x="5073952" y="3310271"/>
                  <a:pt x="5323480" y="3486493"/>
                </a:cubicBezTo>
                <a:cubicBezTo>
                  <a:pt x="5798207" y="3822498"/>
                  <a:pt x="6190925" y="3545085"/>
                  <a:pt x="6484693" y="3873055"/>
                </a:cubicBezTo>
                <a:cubicBezTo>
                  <a:pt x="6702769" y="4116667"/>
                  <a:pt x="6749067" y="4564067"/>
                  <a:pt x="6564699" y="4869471"/>
                </a:cubicBezTo>
                <a:cubicBezTo>
                  <a:pt x="6538929" y="4912110"/>
                  <a:pt x="6508772" y="4951720"/>
                  <a:pt x="6474766" y="4987555"/>
                </a:cubicBezTo>
                <a:lnTo>
                  <a:pt x="6475634" y="4987552"/>
                </a:lnTo>
                <a:cubicBezTo>
                  <a:pt x="6246183" y="5229347"/>
                  <a:pt x="5896158" y="5245005"/>
                  <a:pt x="5787911" y="5249784"/>
                </a:cubicBezTo>
                <a:cubicBezTo>
                  <a:pt x="5276208" y="5272608"/>
                  <a:pt x="5181583" y="4739335"/>
                  <a:pt x="4594647" y="4582595"/>
                </a:cubicBezTo>
                <a:cubicBezTo>
                  <a:pt x="4553401" y="4571414"/>
                  <a:pt x="4047262" y="4444111"/>
                  <a:pt x="3576692" y="4689896"/>
                </a:cubicBezTo>
                <a:cubicBezTo>
                  <a:pt x="2903508" y="5041365"/>
                  <a:pt x="3035835" y="5772616"/>
                  <a:pt x="2439534" y="6019748"/>
                </a:cubicBezTo>
                <a:cubicBezTo>
                  <a:pt x="2062607" y="6175963"/>
                  <a:pt x="1545662" y="6076257"/>
                  <a:pt x="1262869" y="5786450"/>
                </a:cubicBezTo>
                <a:cubicBezTo>
                  <a:pt x="864056" y="5377550"/>
                  <a:pt x="1125562" y="4799418"/>
                  <a:pt x="734842" y="4526254"/>
                </a:cubicBezTo>
                <a:cubicBezTo>
                  <a:pt x="506361" y="4366061"/>
                  <a:pt x="192715" y="4446641"/>
                  <a:pt x="19856" y="4511293"/>
                </a:cubicBezTo>
                <a:lnTo>
                  <a:pt x="0" y="4519330"/>
                </a:lnTo>
                <a:close/>
              </a:path>
            </a:pathLst>
          </a:custGeom>
        </p:spPr>
      </p:pic>
    </p:spTree>
    <p:extLst>
      <p:ext uri="{BB962C8B-B14F-4D97-AF65-F5344CB8AC3E}">
        <p14:creationId xmlns:p14="http://schemas.microsoft.com/office/powerpoint/2010/main" val="338236870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48A0C0-B735-EDA9-B4D0-505231044342}"/>
            </a:ext>
          </a:extLst>
        </p:cNvPr>
        <p:cNvGrpSpPr/>
        <p:nvPr/>
      </p:nvGrpSpPr>
      <p:grpSpPr>
        <a:xfrm>
          <a:off x="0" y="0"/>
          <a:ext cx="0" cy="0"/>
          <a:chOff x="0" y="0"/>
          <a:chExt cx="0" cy="0"/>
        </a:xfrm>
      </p:grpSpPr>
      <p:grpSp>
        <p:nvGrpSpPr>
          <p:cNvPr id="14" name="Group 13">
            <a:extLst>
              <a:ext uri="{FF2B5EF4-FFF2-40B4-BE49-F238E27FC236}">
                <a16:creationId xmlns:a16="http://schemas.microsoft.com/office/drawing/2014/main" id="{28BAA99F-7814-11BC-A42D-D00EFEE37FEC}"/>
              </a:ext>
            </a:extLst>
          </p:cNvPr>
          <p:cNvGrpSpPr/>
          <p:nvPr/>
        </p:nvGrpSpPr>
        <p:grpSpPr>
          <a:xfrm>
            <a:off x="2075190" y="112295"/>
            <a:ext cx="9505247" cy="6238060"/>
            <a:chOff x="1756311" y="2450168"/>
            <a:chExt cx="4386597" cy="3777553"/>
          </a:xfrm>
        </p:grpSpPr>
        <p:sp>
          <p:nvSpPr>
            <p:cNvPr id="15" name="Trapezoid 14">
              <a:extLst>
                <a:ext uri="{FF2B5EF4-FFF2-40B4-BE49-F238E27FC236}">
                  <a16:creationId xmlns:a16="http://schemas.microsoft.com/office/drawing/2014/main" id="{C2D045F3-FA45-7FC1-4A50-70157077C5B0}"/>
                </a:ext>
              </a:extLst>
            </p:cNvPr>
            <p:cNvSpPr/>
            <p:nvPr/>
          </p:nvSpPr>
          <p:spPr>
            <a:xfrm>
              <a:off x="1756311" y="2450168"/>
              <a:ext cx="4386597" cy="3777553"/>
            </a:xfrm>
            <a:prstGeom prst="trapezoid">
              <a:avLst>
                <a:gd name="adj" fmla="val 10986"/>
              </a:avLst>
            </a:prstGeom>
            <a:solidFill>
              <a:schemeClr val="accent1">
                <a:alpha val="49000"/>
              </a:schemeClr>
            </a:solidFill>
            <a:ln w="7620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rapezoid 15">
              <a:extLst>
                <a:ext uri="{FF2B5EF4-FFF2-40B4-BE49-F238E27FC236}">
                  <a16:creationId xmlns:a16="http://schemas.microsoft.com/office/drawing/2014/main" id="{0C7632C2-B93A-23C4-3F6F-6429C4E77954}"/>
                </a:ext>
              </a:extLst>
            </p:cNvPr>
            <p:cNvSpPr/>
            <p:nvPr/>
          </p:nvSpPr>
          <p:spPr>
            <a:xfrm>
              <a:off x="2446464" y="2711116"/>
              <a:ext cx="3006290" cy="2684723"/>
            </a:xfrm>
            <a:prstGeom prst="trapezoid">
              <a:avLst>
                <a:gd name="adj" fmla="val 10592"/>
              </a:avLst>
            </a:prstGeom>
            <a:blipFill>
              <a:blip r:embed="rId3">
                <a:extLst>
                  <a:ext uri="{BEBA8EAE-BF5A-486C-A8C5-ECC9F3942E4B}">
                    <a14:imgProps xmlns:a14="http://schemas.microsoft.com/office/drawing/2010/main">
                      <a14:imgLayer r:embed="rId4">
                        <a14:imgEffect>
                          <a14:brightnessContrast bright="40000"/>
                        </a14:imgEffect>
                      </a14:imgLayer>
                    </a14:imgProps>
                  </a:ext>
                </a:extLst>
              </a:blip>
              <a:stretch>
                <a:fillRect/>
              </a:stretch>
            </a:blipFill>
            <a:ln w="76200">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2" name="TextBox 21">
            <a:extLst>
              <a:ext uri="{FF2B5EF4-FFF2-40B4-BE49-F238E27FC236}">
                <a16:creationId xmlns:a16="http://schemas.microsoft.com/office/drawing/2014/main" id="{1A3A433F-DE5C-4FF9-CBAD-E81011C6F9DA}"/>
              </a:ext>
            </a:extLst>
          </p:cNvPr>
          <p:cNvSpPr txBox="1"/>
          <p:nvPr/>
        </p:nvSpPr>
        <p:spPr>
          <a:xfrm>
            <a:off x="2245895" y="4976626"/>
            <a:ext cx="9144000" cy="1471172"/>
          </a:xfrm>
          <a:prstGeom prst="rect">
            <a:avLst/>
          </a:prstGeom>
          <a:solidFill>
            <a:schemeClr val="accent1">
              <a:alpha val="0"/>
            </a:schemeClr>
          </a:solidFill>
        </p:spPr>
        <p:txBody>
          <a:bodyPr wrap="square">
            <a:spAutoFit/>
          </a:bodyPr>
          <a:lstStyle/>
          <a:p>
            <a:pPr marL="0" lvl="1" defTabSz="914353">
              <a:spcBef>
                <a:spcPct val="20000"/>
              </a:spcBef>
            </a:pPr>
            <a:r>
              <a:rPr lang="en-US" sz="20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a:t>
            </a:r>
            <a:r>
              <a:rPr lang="en-US"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bless thee, and keep thee:</a:t>
            </a:r>
          </a:p>
          <a:p>
            <a:pPr marL="0" lvl="1" defTabSz="914353">
              <a:spcBef>
                <a:spcPct val="20000"/>
              </a:spcBef>
            </a:pPr>
            <a:r>
              <a:rPr lang="en-US"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make his face shine </a:t>
            </a:r>
            <a:r>
              <a:rPr lang="en-US" b="1"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upon</a:t>
            </a:r>
            <a:r>
              <a:rPr lang="en-US"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 thee, and be gracious unto thee:</a:t>
            </a:r>
          </a:p>
          <a:p>
            <a:pPr marL="0" lvl="1" defTabSz="914353">
              <a:spcBef>
                <a:spcPct val="20000"/>
              </a:spcBef>
            </a:pPr>
            <a:r>
              <a:rPr lang="en-US"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The Lord lift up his countenance upon thee and give thee peac</a:t>
            </a:r>
            <a:r>
              <a:rPr lang="en-US" sz="20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e.</a:t>
            </a:r>
          </a:p>
          <a:p>
            <a:pPr marL="342882" lvl="1" indent="-342882" algn="r" defTabSz="914353">
              <a:spcBef>
                <a:spcPct val="20000"/>
              </a:spcBef>
              <a:buNone/>
            </a:pPr>
            <a:r>
              <a:rPr lang="en-US" sz="2000" i="1" dirty="0">
                <a:ln w="0"/>
                <a:solidFill>
                  <a:schemeClr val="bg1"/>
                </a:solidFill>
                <a:effectLst>
                  <a:outerShdw blurRad="38100" dist="19050" dir="2700000" algn="tl" rotWithShape="0">
                    <a:schemeClr val="dk1">
                      <a:alpha val="40000"/>
                    </a:schemeClr>
                  </a:outerShdw>
                </a:effectLst>
                <a:latin typeface="Arial Black" panose="020B0A04020102020204" pitchFamily="34" charset="0"/>
              </a:rPr>
              <a:t>  - Numbers 6:24-26</a:t>
            </a:r>
            <a:r>
              <a:rPr lang="en-US" sz="2000" i="1" dirty="0">
                <a:ln w="0"/>
                <a:effectLst>
                  <a:outerShdw blurRad="38100" dist="19050" dir="2700000" algn="tl" rotWithShape="0">
                    <a:schemeClr val="dk1">
                      <a:alpha val="40000"/>
                    </a:schemeClr>
                  </a:outerShdw>
                </a:effectLst>
                <a:latin typeface="Arial Black" panose="020B0A04020102020204" pitchFamily="34" charset="0"/>
              </a:rPr>
              <a:t>, </a:t>
            </a:r>
          </a:p>
        </p:txBody>
      </p:sp>
    </p:spTree>
    <p:extLst>
      <p:ext uri="{BB962C8B-B14F-4D97-AF65-F5344CB8AC3E}">
        <p14:creationId xmlns:p14="http://schemas.microsoft.com/office/powerpoint/2010/main" val="378021533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1287DED-06E3-4317-4565-7C1DAD471D33}"/>
              </a:ext>
            </a:extLst>
          </p:cNvPr>
          <p:cNvSpPr txBox="1"/>
          <p:nvPr/>
        </p:nvSpPr>
        <p:spPr>
          <a:xfrm>
            <a:off x="1175152" y="189692"/>
            <a:ext cx="10885552" cy="5663089"/>
          </a:xfrm>
          <a:prstGeom prst="rect">
            <a:avLst/>
          </a:prstGeom>
          <a:noFill/>
        </p:spPr>
        <p:txBody>
          <a:bodyPr wrap="square">
            <a:spAutoFit/>
          </a:bodyPr>
          <a:lstStyle/>
          <a:p>
            <a:pPr marL="778657" lvl="2" hangingPunct="0">
              <a:tabLst>
                <a:tab pos="642915" algn="l"/>
              </a:tabLst>
            </a:pPr>
            <a:r>
              <a:rPr lang="en-US" sz="36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Review</a:t>
            </a:r>
            <a:endParaRPr lang="en-US" sz="36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778657" lvl="2" hangingPunct="0">
              <a:tabLst>
                <a:tab pos="642915" algn="l"/>
              </a:tabLst>
            </a:pPr>
            <a:r>
              <a:rPr lang="en-US" sz="36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Introduction</a:t>
            </a:r>
            <a:endParaRPr lang="en-US" sz="36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778657" lvl="2" hangingPunct="0">
              <a:tabLst>
                <a:tab pos="642915" algn="l"/>
              </a:tabLst>
            </a:pPr>
            <a:r>
              <a:rPr lang="en-US" sz="36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Lesson Context</a:t>
            </a:r>
            <a:endParaRPr lang="en-US"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778657" lvl="2" hangingPunct="0">
              <a:tabLst>
                <a:tab pos="642915" algn="l"/>
              </a:tabLst>
            </a:pPr>
            <a:endParaRPr lang="en-US"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a:p>
            <a:pPr marL="778657" lvl="2" hangingPunct="0">
              <a:tabLst>
                <a:tab pos="642915" algn="l"/>
              </a:tabLst>
            </a:pPr>
            <a:r>
              <a:rPr lang="en-US" sz="36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Overview</a:t>
            </a:r>
            <a:endParaRPr lang="en-US" sz="36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endParaRPr>
          </a:p>
          <a:p>
            <a:pPr marL="1657350" lvl="3" indent="-457200">
              <a:buFont typeface="Wingdings" panose="05000000000000000000" pitchFamily="2" charset="2"/>
              <a:buChar char="q"/>
              <a:defRPr/>
            </a:pPr>
            <a:endParaRPr lang="en-US" sz="3600" b="1" cap="small" spc="50" dirty="0">
              <a:ln w="0"/>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L="1657350" lvl="3" indent="-457200">
              <a:buFont typeface="Wingdings" panose="05000000000000000000" pitchFamily="2" charset="2"/>
              <a:buChar char="q"/>
              <a:defRPr/>
            </a:pPr>
            <a:endParaRPr lang="en-US" sz="3600" b="1" cap="small" spc="50" dirty="0">
              <a:ln w="0"/>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L="1657350" lvl="3" indent="-457200">
              <a:buFont typeface="Wingdings" panose="05000000000000000000" pitchFamily="2" charset="2"/>
              <a:buChar char="q"/>
              <a:defRPr/>
            </a:pPr>
            <a:endParaRPr lang="en-US" sz="1400" b="1" cap="small" spc="50" dirty="0">
              <a:ln w="0"/>
              <a:effectLst>
                <a:outerShdw blurRad="38100" dist="38100" dir="2700000" algn="tl">
                  <a:srgbClr val="000000">
                    <a:alpha val="43137"/>
                  </a:srgbClr>
                </a:outerShdw>
              </a:effectLst>
              <a:latin typeface="Gotham Medium" panose="02000604030000020004"/>
              <a:cs typeface="Times New Roman" panose="02020603050405020304" pitchFamily="18" charset="0"/>
            </a:endParaRPr>
          </a:p>
          <a:p>
            <a:pPr marL="778657" lvl="2" hangingPunct="0">
              <a:tabLst>
                <a:tab pos="642915" algn="l"/>
              </a:tabLst>
              <a:defRPr/>
            </a:pPr>
            <a:r>
              <a:rPr lang="en-US" sz="3600" b="1" cap="small" spc="50" dirty="0">
                <a:ln w="0"/>
                <a:effectLst>
                  <a:outerShdw blurRad="38100" dist="38100" dir="2700000" algn="tl">
                    <a:srgbClr val="000000">
                      <a:alpha val="43137"/>
                    </a:srgbClr>
                  </a:outerShdw>
                </a:effectLst>
                <a:latin typeface="Gotham Medium" panose="02000604030000020004"/>
                <a:cs typeface="Times New Roman" panose="02020603050405020304" pitchFamily="18" charset="0"/>
              </a:rPr>
              <a:t>Bible Application</a:t>
            </a:r>
          </a:p>
          <a:p>
            <a:pPr marL="778657" lvl="2" hangingPunct="0">
              <a:tabLst>
                <a:tab pos="642915" algn="l"/>
              </a:tabLst>
            </a:pPr>
            <a:r>
              <a:rPr lang="en-US" sz="3600" b="1" cap="small" spc="50" dirty="0">
                <a:ln w="0"/>
                <a:effectLst>
                  <a:outerShdw blurRad="38100" dist="38100" dir="2700000" algn="tl">
                    <a:srgbClr val="000000">
                      <a:alpha val="43137"/>
                    </a:srgbClr>
                  </a:outerShdw>
                </a:effectLst>
                <a:latin typeface="Gotham Medium" panose="02000604030000020004"/>
                <a:cs typeface="Times New Roman" panose="02020603050405020304" pitchFamily="18" charset="0"/>
              </a:rPr>
              <a:t>Conclusion </a:t>
            </a:r>
          </a:p>
          <a:p>
            <a:pPr marL="778657" lvl="2" hangingPunct="0">
              <a:tabLst>
                <a:tab pos="642915" algn="l"/>
              </a:tabLst>
            </a:pPr>
            <a:r>
              <a:rPr lang="en-US" sz="36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rPr>
              <a:t>Question &amp; Answers</a:t>
            </a:r>
            <a:endParaRPr lang="en-US" sz="4000" b="1" cap="small" spc="50" dirty="0">
              <a:ln w="0"/>
              <a:effectLst>
                <a:outerShdw blurRad="38100" dist="38100" dir="2700000" algn="tl">
                  <a:srgbClr val="000000">
                    <a:alpha val="43137"/>
                  </a:srgbClr>
                </a:outerShdw>
              </a:effectLst>
              <a:latin typeface="Gotham Medium" panose="02000604030000020004"/>
              <a:ea typeface="Times New Roman" panose="02020603050405020304" pitchFamily="18" charset="0"/>
              <a:cs typeface="Times New Roman" panose="02020603050405020304" pitchFamily="18" charset="0"/>
            </a:endParaRPr>
          </a:p>
        </p:txBody>
      </p:sp>
      <p:cxnSp>
        <p:nvCxnSpPr>
          <p:cNvPr id="6" name="Straight Connector 5">
            <a:extLst>
              <a:ext uri="{FF2B5EF4-FFF2-40B4-BE49-F238E27FC236}">
                <a16:creationId xmlns:a16="http://schemas.microsoft.com/office/drawing/2014/main" id="{88B6B354-28D0-DED4-6FF2-A93ADDBB4C49}"/>
              </a:ext>
            </a:extLst>
          </p:cNvPr>
          <p:cNvCxnSpPr>
            <a:cxnSpLocks/>
          </p:cNvCxnSpPr>
          <p:nvPr/>
        </p:nvCxnSpPr>
        <p:spPr>
          <a:xfrm>
            <a:off x="1045104" y="2192924"/>
            <a:ext cx="1060704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Title 1">
            <a:extLst>
              <a:ext uri="{FF2B5EF4-FFF2-40B4-BE49-F238E27FC236}">
                <a16:creationId xmlns:a16="http://schemas.microsoft.com/office/drawing/2014/main" id="{143BE764-A303-F010-B591-63BECC8E9675}"/>
              </a:ext>
            </a:extLst>
          </p:cNvPr>
          <p:cNvSpPr txBox="1">
            <a:spLocks/>
          </p:cNvSpPr>
          <p:nvPr/>
        </p:nvSpPr>
        <p:spPr>
          <a:xfrm>
            <a:off x="8081406" y="189693"/>
            <a:ext cx="3570738" cy="1591844"/>
          </a:xfrm>
          <a:prstGeom prst="rect">
            <a:avLst/>
          </a:prstGeom>
          <a:gradFill>
            <a:gsLst>
              <a:gs pos="0">
                <a:schemeClr val="accent1">
                  <a:lumMod val="5000"/>
                  <a:lumOff val="95000"/>
                </a:schemeClr>
              </a:gs>
              <a:gs pos="52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lIns="91440" tIns="45720" rIns="91440" bIns="45720" rtlCol="0" anchor="b">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a:spcBef>
                <a:spcPts val="0"/>
              </a:spcBef>
              <a:spcAft>
                <a:spcPts val="0"/>
              </a:spcAft>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And he </a:t>
            </a:r>
            <a:r>
              <a:rPr lang="en-US" b="1" dirty="0" err="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builded</a:t>
            </a: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an altar there, and called upon the name of the LORD, and pitched his tent there: and there Isaac’s servants </a:t>
            </a:r>
            <a:r>
              <a:rPr lang="en-US" b="1" dirty="0" err="1">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digged</a:t>
            </a: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 well.  </a:t>
            </a:r>
          </a:p>
          <a:p>
            <a:pPr marL="0" marR="0" algn="r">
              <a:spcBef>
                <a:spcPts val="0"/>
              </a:spcBef>
              <a:spcAft>
                <a:spcPts val="0"/>
              </a:spcAft>
            </a:pPr>
            <a:r>
              <a:rPr lang="en-US"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—Genesis 26:25 KJV</a:t>
            </a:r>
          </a:p>
        </p:txBody>
      </p:sp>
      <p:cxnSp>
        <p:nvCxnSpPr>
          <p:cNvPr id="10" name="Straight Connector 9">
            <a:extLst>
              <a:ext uri="{FF2B5EF4-FFF2-40B4-BE49-F238E27FC236}">
                <a16:creationId xmlns:a16="http://schemas.microsoft.com/office/drawing/2014/main" id="{FB860F08-084D-7E5D-7F36-BA582F1D3C2F}"/>
              </a:ext>
            </a:extLst>
          </p:cNvPr>
          <p:cNvCxnSpPr>
            <a:cxnSpLocks/>
          </p:cNvCxnSpPr>
          <p:nvPr/>
        </p:nvCxnSpPr>
        <p:spPr>
          <a:xfrm>
            <a:off x="1045104" y="3692074"/>
            <a:ext cx="1060704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A52A4FB0-55AB-5041-464B-5D21F97983B7}"/>
              </a:ext>
            </a:extLst>
          </p:cNvPr>
          <p:cNvSpPr txBox="1"/>
          <p:nvPr/>
        </p:nvSpPr>
        <p:spPr>
          <a:xfrm>
            <a:off x="2357120" y="2707786"/>
            <a:ext cx="8318500" cy="1169551"/>
          </a:xfrm>
          <a:prstGeom prst="rect">
            <a:avLst/>
          </a:prstGeom>
          <a:noFill/>
        </p:spPr>
        <p:txBody>
          <a:bodyPr wrap="square">
            <a:spAutoFit/>
          </a:bodyPr>
          <a:lstStyle/>
          <a:p>
            <a:pPr marL="285750" indent="-457200">
              <a:buFont typeface="Wingdings" panose="05000000000000000000" pitchFamily="2" charset="2"/>
              <a:buChar char="q"/>
              <a:defRPr/>
            </a:pPr>
            <a:r>
              <a:rPr lang="en-US" sz="2400" b="1" cap="small" dirty="0">
                <a:effectLst>
                  <a:outerShdw blurRad="38100" dist="38100" dir="2700000" algn="tl">
                    <a:srgbClr val="000000">
                      <a:alpha val="43137"/>
                    </a:srgbClr>
                  </a:outerShdw>
                </a:effectLst>
                <a:latin typeface="Gotham Medium" panose="02000604030000020004"/>
              </a:rPr>
              <a:t>An Altar for the Worthy God - Genesis 26:24–27 KJV</a:t>
            </a:r>
          </a:p>
          <a:p>
            <a:pPr marL="285750" indent="-457200">
              <a:buFont typeface="Wingdings" panose="05000000000000000000" pitchFamily="2" charset="2"/>
              <a:buChar char="q"/>
              <a:defRPr/>
            </a:pPr>
            <a:r>
              <a:rPr lang="en-US" sz="2400" b="1" cap="small" dirty="0">
                <a:effectLst>
                  <a:outerShdw blurRad="38100" dist="38100" dir="2700000" algn="tl">
                    <a:srgbClr val="000000">
                      <a:alpha val="43137"/>
                    </a:srgbClr>
                  </a:outerShdw>
                </a:effectLst>
                <a:latin typeface="Gotham Medium" panose="02000604030000020004"/>
              </a:rPr>
              <a:t>Peace at the Table - Genesis 26:28–33 KJV</a:t>
            </a:r>
          </a:p>
          <a:p>
            <a:pPr marL="285750" indent="-457200">
              <a:buFont typeface="Wingdings" panose="05000000000000000000" pitchFamily="2" charset="2"/>
              <a:buChar char="q"/>
              <a:defRPr/>
            </a:pPr>
            <a:endParaRPr lang="en-US" sz="2200" b="1" cap="small" dirty="0">
              <a:effectLst>
                <a:outerShdw blurRad="38100" dist="38100" dir="2700000" algn="tl">
                  <a:srgbClr val="000000">
                    <a:alpha val="43137"/>
                  </a:srgbClr>
                </a:outerShdw>
              </a:effectLst>
              <a:latin typeface="Gotham Medium" panose="02000604030000020004"/>
            </a:endParaRPr>
          </a:p>
        </p:txBody>
      </p:sp>
      <p:sp>
        <p:nvSpPr>
          <p:cNvPr id="7" name="Slide Number Placeholder 6">
            <a:extLst>
              <a:ext uri="{FF2B5EF4-FFF2-40B4-BE49-F238E27FC236}">
                <a16:creationId xmlns:a16="http://schemas.microsoft.com/office/drawing/2014/main" id="{EC31E74C-9151-4CF0-1ED8-B5635401C5A2}"/>
              </a:ext>
            </a:extLst>
          </p:cNvPr>
          <p:cNvSpPr>
            <a:spLocks noGrp="1"/>
          </p:cNvSpPr>
          <p:nvPr>
            <p:ph type="sldNum" sz="quarter" idx="12"/>
          </p:nvPr>
        </p:nvSpPr>
        <p:spPr>
          <a:xfrm>
            <a:off x="131296" y="6372099"/>
            <a:ext cx="551167" cy="365125"/>
          </a:xfrm>
        </p:spPr>
        <p:txBody>
          <a:bodyPr/>
          <a:lstStyle/>
          <a:p>
            <a:fld id="{BE15108C-154A-4A5A-9C05-91A49A422BA7}" type="slidenum">
              <a:rPr lang="en-US" sz="1200">
                <a:latin typeface="Arial Black" panose="020B0A04020102020204" pitchFamily="34" charset="0"/>
              </a:rPr>
              <a:pPr/>
              <a:t>2</a:t>
            </a:fld>
            <a:endParaRPr lang="en-US" sz="1200" dirty="0">
              <a:latin typeface="Arial Black" panose="020B0A04020102020204" pitchFamily="34" charset="0"/>
            </a:endParaRPr>
          </a:p>
        </p:txBody>
      </p:sp>
      <p:pic>
        <p:nvPicPr>
          <p:cNvPr id="3" name="Picture 2">
            <a:extLst>
              <a:ext uri="{FF2B5EF4-FFF2-40B4-BE49-F238E27FC236}">
                <a16:creationId xmlns:a16="http://schemas.microsoft.com/office/drawing/2014/main" id="{C8904F43-497D-644C-FB34-45E51B7B67DC}"/>
              </a:ext>
            </a:extLst>
          </p:cNvPr>
          <p:cNvPicPr>
            <a:picLocks noChangeAspect="1"/>
          </p:cNvPicPr>
          <p:nvPr/>
        </p:nvPicPr>
        <p:blipFill>
          <a:blip r:embed="rId3"/>
          <a:srcRect t="50" b="50"/>
          <a:stretch/>
        </p:blipFill>
        <p:spPr>
          <a:xfrm>
            <a:off x="6803118" y="3556764"/>
            <a:ext cx="4775466" cy="3180460"/>
          </a:xfrm>
          <a:prstGeom prst="roundRect">
            <a:avLst>
              <a:gd name="adj" fmla="val 16667"/>
            </a:avLst>
          </a:prstGeom>
          <a:ln w="57150">
            <a:solidFill>
              <a:schemeClr val="accent1"/>
            </a:solid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21392034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71E8E3-5EE4-7E78-A751-20E8625145EA}"/>
              </a:ext>
            </a:extLst>
          </p:cNvPr>
          <p:cNvSpPr>
            <a:spLocks noGrp="1"/>
          </p:cNvSpPr>
          <p:nvPr>
            <p:ph type="title"/>
          </p:nvPr>
        </p:nvSpPr>
        <p:spPr>
          <a:xfrm>
            <a:off x="1967947" y="485119"/>
            <a:ext cx="7230797" cy="748418"/>
          </a:xfrm>
        </p:spPr>
        <p:txBody>
          <a:bodyPr>
            <a:noAutofit/>
          </a:bodyPr>
          <a:lstStyle/>
          <a:p>
            <a:pPr algn="l">
              <a:lnSpc>
                <a:spcPct val="107000"/>
              </a:lnSpc>
              <a:spcBef>
                <a:spcPts val="0"/>
              </a:spcBef>
            </a:pPr>
            <a:r>
              <a:rPr lang="en-US" sz="4000" b="1" cap="small" dirty="0">
                <a:effectLst>
                  <a:outerShdw blurRad="38100" dist="38100" dir="2700000" algn="tl">
                    <a:srgbClr val="000000">
                      <a:alpha val="43137"/>
                    </a:srgbClr>
                  </a:outerShdw>
                </a:effectLst>
                <a:latin typeface="Gotham Medium" panose="02000604030000020004"/>
                <a:cs typeface="Times New Roman" panose="02020603050405020304" pitchFamily="18" charset="0"/>
              </a:rPr>
              <a:t>Treaties and Friendships</a:t>
            </a:r>
          </a:p>
        </p:txBody>
      </p:sp>
      <p:sp>
        <p:nvSpPr>
          <p:cNvPr id="3" name="Content Placeholder 2">
            <a:extLst>
              <a:ext uri="{FF2B5EF4-FFF2-40B4-BE49-F238E27FC236}">
                <a16:creationId xmlns:a16="http://schemas.microsoft.com/office/drawing/2014/main" id="{77C2BC16-8967-5F33-B934-7A9199F4370C}"/>
              </a:ext>
            </a:extLst>
          </p:cNvPr>
          <p:cNvSpPr>
            <a:spLocks noGrp="1"/>
          </p:cNvSpPr>
          <p:nvPr>
            <p:ph idx="1"/>
          </p:nvPr>
        </p:nvSpPr>
        <p:spPr>
          <a:xfrm>
            <a:off x="1967947" y="1315722"/>
            <a:ext cx="10079128" cy="4671027"/>
          </a:xfrm>
          <a:blipFill dpi="0" rotWithShape="1">
            <a:blip r:embed="rId3">
              <a:alphaModFix amt="0"/>
            </a:blip>
            <a:srcRect/>
            <a:stretch>
              <a:fillRect/>
            </a:stretch>
          </a:blipFill>
          <a:ln w="57150">
            <a:solidFill>
              <a:schemeClr val="accent1"/>
            </a:solidFill>
          </a:ln>
          <a:effectLst>
            <a:glow rad="228600">
              <a:schemeClr val="accent2">
                <a:satMod val="175000"/>
                <a:alpha val="40000"/>
              </a:schemeClr>
            </a:glow>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t">
            <a:noAutofit/>
          </a:bodyPr>
          <a:lstStyle/>
          <a:p>
            <a:pPr marL="0" marR="0" indent="0">
              <a:lnSpc>
                <a:spcPct val="107000"/>
              </a:lnSpc>
              <a:spcBef>
                <a:spcPts val="0"/>
              </a:spcBef>
              <a:spcAft>
                <a:spcPts val="0"/>
              </a:spcAft>
              <a:buNone/>
            </a:pPr>
            <a:endPar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p:txBody>
      </p:sp>
      <p:sp>
        <p:nvSpPr>
          <p:cNvPr id="4" name="Slide Number Placeholder 6">
            <a:extLst>
              <a:ext uri="{FF2B5EF4-FFF2-40B4-BE49-F238E27FC236}">
                <a16:creationId xmlns:a16="http://schemas.microsoft.com/office/drawing/2014/main" id="{B6042131-4149-D49C-18EC-EA90065E64A6}"/>
              </a:ext>
            </a:extLst>
          </p:cNvPr>
          <p:cNvSpPr>
            <a:spLocks noGrp="1"/>
          </p:cNvSpPr>
          <p:nvPr>
            <p:ph type="sldNum" sz="quarter" idx="12"/>
          </p:nvPr>
        </p:nvSpPr>
        <p:spPr>
          <a:xfrm>
            <a:off x="131296" y="6372099"/>
            <a:ext cx="551167" cy="365125"/>
          </a:xfrm>
        </p:spPr>
        <p:txBody>
          <a:bodyPr/>
          <a:lstStyle/>
          <a:p>
            <a:fld id="{BE15108C-154A-4A5A-9C05-91A49A422BA7}" type="slidenum">
              <a:rPr lang="en-US" sz="1200">
                <a:latin typeface="Arial Black" panose="020B0A04020102020204" pitchFamily="34" charset="0"/>
              </a:rPr>
              <a:pPr/>
              <a:t>3</a:t>
            </a:fld>
            <a:endParaRPr lang="en-US" sz="1200" dirty="0">
              <a:latin typeface="Arial Black" panose="020B0A04020102020204" pitchFamily="34" charset="0"/>
            </a:endParaRPr>
          </a:p>
        </p:txBody>
      </p:sp>
      <p:cxnSp>
        <p:nvCxnSpPr>
          <p:cNvPr id="5" name="Straight Connector 4">
            <a:extLst>
              <a:ext uri="{FF2B5EF4-FFF2-40B4-BE49-F238E27FC236}">
                <a16:creationId xmlns:a16="http://schemas.microsoft.com/office/drawing/2014/main" id="{09A2A3F0-907C-70CA-29E6-7F10E2AE9DE6}"/>
              </a:ext>
            </a:extLst>
          </p:cNvPr>
          <p:cNvCxnSpPr>
            <a:cxnSpLocks/>
          </p:cNvCxnSpPr>
          <p:nvPr/>
        </p:nvCxnSpPr>
        <p:spPr>
          <a:xfrm>
            <a:off x="1556927" y="1163926"/>
            <a:ext cx="11034177"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CC8F18F0-4DF1-8C08-74C1-1ACD624ED128}"/>
              </a:ext>
            </a:extLst>
          </p:cNvPr>
          <p:cNvSpPr txBox="1"/>
          <p:nvPr/>
        </p:nvSpPr>
        <p:spPr>
          <a:xfrm>
            <a:off x="2073251" y="1246112"/>
            <a:ext cx="9859669" cy="4658455"/>
          </a:xfrm>
          <a:prstGeom prst="rect">
            <a:avLst/>
          </a:prstGeom>
          <a:noFill/>
        </p:spPr>
        <p:txBody>
          <a:bodyPr wrap="square">
            <a:spAutoFit/>
          </a:bodyPr>
          <a:lstStyle/>
          <a:p>
            <a:pPr marL="0" marR="0" indent="0">
              <a:lnSpc>
                <a:spcPct val="107000"/>
              </a:lnSpc>
              <a:spcBef>
                <a:spcPts val="0"/>
              </a:spcBef>
              <a:spcAft>
                <a:spcPts val="0"/>
              </a:spcAft>
              <a:buNone/>
            </a:pPr>
            <a:endPar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formal surrender of Japan on September 2, 1945, officially ended World War II, but a threat of conflict remained.  While the Soviet Union eventually joined the Allies, the leaders of Western Europe and the United States never forgot that Joseph Stalin had signed a nonaggression pact with Germany in 1939.  They knew that the Soviet Union wanted to continue to grow in territory and influence.</a:t>
            </a:r>
            <a:r>
              <a:rPr lang="en-US" sz="2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en-US" sz="2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As a check against further aggression, the United States and 11 other nations formed the North Atlantic Treaty Organization (NATO) in 1949.  The key provision of this treaty was collective defense: the countries who signed would consider an attack against one nation as an attack on them all.  Even the smaller states, who had limited militaries, would gain an umbrella of protection if a foreign power were to invade or attack.  The treaty bound its signers across generations and offered future security.  Leaders and administrations could change, but the descendants of those who signed continue to honor and benefit from this assurance. </a:t>
            </a:r>
            <a:endParaRPr lang="en-US" sz="2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r>
              <a:rPr lang="en-US" sz="2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While NATO is unique in many respects, similar binding agreements have been used throughout history.  In the Bible and the ancient Near East, these treaties were known as “covenants. ” Some covenants were made between groups of people or nations (examples: Joshua 9:14-15; 1 Samuel 20:12-17).  However, much of the biblical narrative focuses on God’s covenants with His people. </a:t>
            </a:r>
            <a:endParaRPr lang="en-US" sz="2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r>
              <a:rPr lang="en-US" sz="2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en-US" sz="1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Last week’s lesson on Genesis 22 examined the circumstances in which God guaranteed covenant protection to Abraham and his descendants.  This week, we will explore how God showed himself faithful to those promises. </a:t>
            </a:r>
          </a:p>
        </p:txBody>
      </p:sp>
    </p:spTree>
    <p:extLst>
      <p:ext uri="{BB962C8B-B14F-4D97-AF65-F5344CB8AC3E}">
        <p14:creationId xmlns:p14="http://schemas.microsoft.com/office/powerpoint/2010/main" val="9778640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44000"/>
            <a:lum/>
          </a:blip>
          <a:srcRect/>
          <a:stretch>
            <a:fillRect t="-9000" b="-9000"/>
          </a:stretch>
        </a:blipFill>
        <a:effectLst/>
      </p:bgPr>
    </p:bg>
    <p:spTree>
      <p:nvGrpSpPr>
        <p:cNvPr id="1" name=""/>
        <p:cNvGrpSpPr/>
        <p:nvPr/>
      </p:nvGrpSpPr>
      <p:grpSpPr>
        <a:xfrm>
          <a:off x="0" y="0"/>
          <a:ext cx="0" cy="0"/>
          <a:chOff x="0" y="0"/>
          <a:chExt cx="0" cy="0"/>
        </a:xfrm>
      </p:grpSpPr>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2778473419"/>
              </p:ext>
            </p:extLst>
          </p:nvPr>
        </p:nvGraphicFramePr>
        <p:xfrm>
          <a:off x="1734841" y="381663"/>
          <a:ext cx="10250259" cy="532749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cxnSp>
        <p:nvCxnSpPr>
          <p:cNvPr id="9" name="Straight Connector 8">
            <a:extLst>
              <a:ext uri="{FF2B5EF4-FFF2-40B4-BE49-F238E27FC236}">
                <a16:creationId xmlns:a16="http://schemas.microsoft.com/office/drawing/2014/main" id="{9175AEAA-93E6-E59B-F317-523EDB8E8196}"/>
              </a:ext>
            </a:extLst>
          </p:cNvPr>
          <p:cNvCxnSpPr>
            <a:cxnSpLocks/>
          </p:cNvCxnSpPr>
          <p:nvPr/>
        </p:nvCxnSpPr>
        <p:spPr>
          <a:xfrm>
            <a:off x="1734841" y="176400"/>
            <a:ext cx="10556922"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Slide Number Placeholder 6">
            <a:extLst>
              <a:ext uri="{FF2B5EF4-FFF2-40B4-BE49-F238E27FC236}">
                <a16:creationId xmlns:a16="http://schemas.microsoft.com/office/drawing/2014/main" id="{421579A8-2671-02F2-D3D7-B688CE760E31}"/>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4</a:t>
            </a:fld>
            <a:endParaRPr lang="en-US" sz="1200" dirty="0">
              <a:latin typeface="Arial Black" panose="020B0A04020102020204" pitchFamily="34" charset="0"/>
            </a:endParaRPr>
          </a:p>
        </p:txBody>
      </p:sp>
      <p:graphicFrame>
        <p:nvGraphicFramePr>
          <p:cNvPr id="3" name="Diagram 2">
            <a:extLst>
              <a:ext uri="{FF2B5EF4-FFF2-40B4-BE49-F238E27FC236}">
                <a16:creationId xmlns:a16="http://schemas.microsoft.com/office/drawing/2014/main" id="{8272A11D-1900-0856-2BB9-D84F6CA0DCA2}"/>
              </a:ext>
            </a:extLst>
          </p:cNvPr>
          <p:cNvGraphicFramePr/>
          <p:nvPr>
            <p:extLst>
              <p:ext uri="{D42A27DB-BD31-4B8C-83A1-F6EECF244321}">
                <p14:modId xmlns:p14="http://schemas.microsoft.com/office/powerpoint/2010/main" val="2414685556"/>
              </p:ext>
            </p:extLst>
          </p:nvPr>
        </p:nvGraphicFramePr>
        <p:xfrm>
          <a:off x="1734840" y="2865783"/>
          <a:ext cx="10250259" cy="5327496"/>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extLst>
      <p:ext uri="{BB962C8B-B14F-4D97-AF65-F5344CB8AC3E}">
        <p14:creationId xmlns:p14="http://schemas.microsoft.com/office/powerpoint/2010/main" val="770239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6FA6480E-F333-D81F-ACE2-B77DBA84DB04}"/>
              </a:ext>
            </a:extLst>
          </p:cNvPr>
          <p:cNvCxnSpPr>
            <a:cxnSpLocks/>
          </p:cNvCxnSpPr>
          <p:nvPr/>
        </p:nvCxnSpPr>
        <p:spPr>
          <a:xfrm rot="5400000">
            <a:off x="9425940" y="3386578"/>
            <a:ext cx="502920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Title 1">
            <a:extLst>
              <a:ext uri="{FF2B5EF4-FFF2-40B4-BE49-F238E27FC236}">
                <a16:creationId xmlns:a16="http://schemas.microsoft.com/office/drawing/2014/main" id="{C4861362-F672-04A9-E1D9-3D4834500D5C}"/>
              </a:ext>
            </a:extLst>
          </p:cNvPr>
          <p:cNvSpPr txBox="1">
            <a:spLocks/>
          </p:cNvSpPr>
          <p:nvPr/>
        </p:nvSpPr>
        <p:spPr>
          <a:xfrm>
            <a:off x="102599" y="188745"/>
            <a:ext cx="10026650" cy="655637"/>
          </a:xfrm>
          <a:prstGeom prst="rect">
            <a:avLst/>
          </a:prstGeom>
        </p:spPr>
        <p:txBody>
          <a:bodyPr vert="horz" lIns="0" tIns="0" rIns="0" bIns="0" rtlCol="0" anchor="t" anchorCtr="0">
            <a:normAutofit/>
          </a:bodyPr>
          <a:lstStyle>
            <a:lvl1pPr algn="l" defTabSz="914400" rtl="0" eaLnBrk="1" latinLnBrk="0" hangingPunct="1">
              <a:lnSpc>
                <a:spcPct val="100000"/>
              </a:lnSpc>
              <a:spcBef>
                <a:spcPct val="0"/>
              </a:spcBef>
              <a:buNone/>
              <a:defRPr sz="2800" kern="1200" cap="all" spc="400" baseline="0">
                <a:solidFill>
                  <a:schemeClr val="tx1"/>
                </a:solidFill>
                <a:latin typeface="+mj-lt"/>
                <a:ea typeface="+mj-ea"/>
                <a:cs typeface="+mj-cs"/>
              </a:defRPr>
            </a:lvl1pPr>
          </a:lstStyle>
          <a:p>
            <a:pPr algn="ctr">
              <a:lnSpc>
                <a:spcPct val="107000"/>
              </a:lnSpc>
              <a:spcBef>
                <a:spcPts val="0"/>
              </a:spcBef>
            </a:pPr>
            <a:r>
              <a:rPr lang="en-US" sz="3600" b="1" dirty="0">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Lesson Context</a:t>
            </a:r>
          </a:p>
        </p:txBody>
      </p:sp>
      <p:sp>
        <p:nvSpPr>
          <p:cNvPr id="11" name="Content Placeholder 2">
            <a:extLst>
              <a:ext uri="{FF2B5EF4-FFF2-40B4-BE49-F238E27FC236}">
                <a16:creationId xmlns:a16="http://schemas.microsoft.com/office/drawing/2014/main" id="{2F916DEB-061F-DEE7-C3D5-27D66BC03671}"/>
              </a:ext>
            </a:extLst>
          </p:cNvPr>
          <p:cNvSpPr txBox="1">
            <a:spLocks/>
          </p:cNvSpPr>
          <p:nvPr/>
        </p:nvSpPr>
        <p:spPr>
          <a:xfrm>
            <a:off x="1874520" y="917698"/>
            <a:ext cx="9852659" cy="4578464"/>
          </a:xfrm>
          <a:prstGeom prst="rect">
            <a:avLst/>
          </a:prstGeom>
        </p:spPr>
        <p:txBody>
          <a:bodyPr>
            <a:noAutofit/>
          </a:bodyPr>
          <a:lstStyle>
            <a:lvl1pPr marL="360000" indent="-360000" algn="l" defTabSz="914400" rtl="0" eaLnBrk="1" latinLnBrk="0" hangingPunct="1">
              <a:lnSpc>
                <a:spcPct val="125000"/>
              </a:lnSpc>
              <a:spcBef>
                <a:spcPts val="10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1pPr>
            <a:lvl2pPr marL="36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2pPr>
            <a:lvl3pPr marL="108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3pPr>
            <a:lvl4pPr marL="1080000" indent="0" algn="l" defTabSz="914400" rtl="0" eaLnBrk="1" latinLnBrk="0" hangingPunct="1">
              <a:lnSpc>
                <a:spcPct val="125000"/>
              </a:lnSpc>
              <a:spcBef>
                <a:spcPts val="500"/>
              </a:spcBef>
              <a:buClr>
                <a:schemeClr val="accent1">
                  <a:lumMod val="60000"/>
                  <a:lumOff val="40000"/>
                </a:schemeClr>
              </a:buClr>
              <a:buFontTx/>
              <a:buNone/>
              <a:defRPr sz="2000" i="1" kern="1200">
                <a:solidFill>
                  <a:schemeClr val="tx1">
                    <a:alpha val="70000"/>
                  </a:schemeClr>
                </a:solidFill>
                <a:latin typeface="+mn-lt"/>
                <a:ea typeface="+mn-ea"/>
                <a:cs typeface="+mn-cs"/>
              </a:defRPr>
            </a:lvl4pPr>
            <a:lvl5pPr marL="1800000" indent="-360000" algn="l" defTabSz="914400" rtl="0" eaLnBrk="1" latinLnBrk="0" hangingPunct="1">
              <a:lnSpc>
                <a:spcPct val="125000"/>
              </a:lnSpc>
              <a:spcBef>
                <a:spcPts val="500"/>
              </a:spcBef>
              <a:buClr>
                <a:schemeClr val="accent1">
                  <a:lumMod val="60000"/>
                  <a:lumOff val="40000"/>
                </a:schemeClr>
              </a:buClr>
              <a:buFont typeface="Wingdings" panose="05000000000000000000" pitchFamily="2" charset="2"/>
              <a:buChar char=""/>
              <a:defRPr sz="2000" kern="1200">
                <a:solidFill>
                  <a:schemeClr val="tx1">
                    <a:alpha val="7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nSpc>
                <a:spcPct val="107000"/>
              </a:lnSpc>
              <a:spcBef>
                <a:spcPts val="0"/>
              </a:spcBef>
              <a:spcAft>
                <a:spcPts val="0"/>
              </a:spcAft>
              <a:buNone/>
            </a:pPr>
            <a:r>
              <a:rPr lang="en-US" sz="1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After the death of Abraham (Genesis 25:1-11), the focus of Genesis shifts to Abraham’s heir, Isaac. In the covenantal promises to Abraham, God committed to ensuring security and growth for Abraham’s family (13:16; 15:4-5). The family line continued into a third generation when God blessed Isaac and his wife Rebekah with twin boys, Jacob and Esau (25:19-26). </a:t>
            </a:r>
            <a:endParaRPr lang="en-US" sz="5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r>
              <a:rPr lang="en-US" sz="5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en-US" sz="1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Isaac was the child of God’s promise, the one to inherit the covenant blessings (Genesis 15:3-4; 18:10-14; 21:1-7). However, the security of Isaac’s family was not yet clear. Some of the same patterns in Abraham’s life were repeated in Isaac’s. He became a wanderer in a foreign land, like his father (26:1; compare 12:10). God directed Isaac where he should go and promised him the same things that were promised to Abraham: land, innumerable descendants, and a blessing for other nations (26:2-5; compare 12:1-3). Nonetheless, Isaac experienced tensions with his neighbors and faced competition for resources (26:12-15). His lack of familial ties would have made him seem suspicious wherever he went. </a:t>
            </a:r>
            <a:endParaRPr lang="en-US" sz="5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r>
              <a:rPr lang="en-US" sz="5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en-US" sz="1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Isaac also shared the same feelings of cowardice and callousness toward his wife Rebecca that Abraham felt toward Sarah. Fearing that Philistines might kill him and take Rebecca, Isaac claimed she was his sister (Genesis 26:7; compare 12:13; 20:2). Ironically, Isaac repeated this trick on a Philistine king named Abimelech, someone possibly related to the very king who had taken Abraham’s wife. God providentially ensured that Abimelech saw Isaac behave intimately with Rebekah, and Abimelech forbid anyone from touching her (26:8-11; compare 20:3-13). </a:t>
            </a:r>
            <a:endParaRPr lang="en-US" sz="5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r>
              <a:rPr lang="en-US" sz="5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en-US" sz="1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Abraham and Isaac both came into conflict with the Philistines over water resources. Since they were herders in the Negev—a region that receives less than 10 inches of rain per year—they both relied on finding water to sustain their herds. The first Abimelech eventually recognized Abraham’s water rights (Genesis 21:25-32), but the Philistines filled up Abraham’s wells with dirt after his death (26:15). As Isaac’s wealth grew, the goodwill of the Philistines ran dry, and they pushed him from the land (26:17-22). </a:t>
            </a:r>
            <a:endParaRPr lang="en-US" sz="5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r>
              <a:rPr lang="en-US" sz="5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 </a:t>
            </a:r>
          </a:p>
          <a:p>
            <a:pPr marL="0" marR="0" indent="0">
              <a:lnSpc>
                <a:spcPct val="107000"/>
              </a:lnSpc>
              <a:spcBef>
                <a:spcPts val="0"/>
              </a:spcBef>
              <a:spcAft>
                <a:spcPts val="0"/>
              </a:spcAft>
              <a:buNone/>
            </a:pPr>
            <a:r>
              <a:rPr lang="en-US" sz="1400" b="1" dirty="0">
                <a:solidFill>
                  <a:schemeClr val="tx1"/>
                </a:solidFill>
                <a:effectLst>
                  <a:outerShdw blurRad="38100" dist="38100" dir="2700000" algn="tl">
                    <a:srgbClr val="000000">
                      <a:alpha val="43137"/>
                    </a:srgbClr>
                  </a:outerShdw>
                </a:effectLst>
                <a:latin typeface="Gotham Medium" panose="02000604030000020004"/>
                <a:ea typeface="Calibri" panose="020F0502020204030204" pitchFamily="34" charset="0"/>
                <a:cs typeface="Times New Roman" panose="02020603050405020304" pitchFamily="18" charset="0"/>
              </a:rPr>
              <a:t>The parallels between the stories of Abraham and Isaac are crucial to understanding today’s lesson. God reiterated the same promises to Isaac, but Isaac had new problems: former allies had become enemies. He was eager to know whether God would prove faithful in his situation, as God had been to his father. </a:t>
            </a:r>
          </a:p>
        </p:txBody>
      </p:sp>
      <p:sp>
        <p:nvSpPr>
          <p:cNvPr id="2" name="Slide Number Placeholder 6">
            <a:extLst>
              <a:ext uri="{FF2B5EF4-FFF2-40B4-BE49-F238E27FC236}">
                <a16:creationId xmlns:a16="http://schemas.microsoft.com/office/drawing/2014/main" id="{220A16AF-55BD-71EE-2C7C-AC8F3D441F12}"/>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5</a:t>
            </a:fld>
            <a:endParaRPr lang="en-US" sz="1200" dirty="0">
              <a:latin typeface="Arial Black" panose="020B0A04020102020204" pitchFamily="34" charset="0"/>
            </a:endParaRPr>
          </a:p>
        </p:txBody>
      </p:sp>
      <p:cxnSp>
        <p:nvCxnSpPr>
          <p:cNvPr id="3" name="Straight Connector 2">
            <a:extLst>
              <a:ext uri="{FF2B5EF4-FFF2-40B4-BE49-F238E27FC236}">
                <a16:creationId xmlns:a16="http://schemas.microsoft.com/office/drawing/2014/main" id="{2063BFA8-B7CB-1A0E-B17F-CB0D4AFC5CB1}"/>
              </a:ext>
            </a:extLst>
          </p:cNvPr>
          <p:cNvCxnSpPr>
            <a:cxnSpLocks/>
          </p:cNvCxnSpPr>
          <p:nvPr/>
        </p:nvCxnSpPr>
        <p:spPr>
          <a:xfrm>
            <a:off x="1899297" y="844382"/>
            <a:ext cx="1005840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96492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3793792402"/>
              </p:ext>
            </p:extLst>
          </p:nvPr>
        </p:nvGraphicFramePr>
        <p:xfrm>
          <a:off x="1691640" y="822654"/>
          <a:ext cx="6154276" cy="56838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Slide Number Placeholder 6">
            <a:extLst>
              <a:ext uri="{FF2B5EF4-FFF2-40B4-BE49-F238E27FC236}">
                <a16:creationId xmlns:a16="http://schemas.microsoft.com/office/drawing/2014/main" id="{3862D0CD-DAF6-C3EB-C4E5-BB9689EDA9FE}"/>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6</a:t>
            </a:fld>
            <a:endParaRPr lang="en-US" sz="1200" dirty="0">
              <a:latin typeface="Arial Black" panose="020B0A04020102020204" pitchFamily="34" charset="0"/>
            </a:endParaRPr>
          </a:p>
        </p:txBody>
      </p:sp>
      <p:cxnSp>
        <p:nvCxnSpPr>
          <p:cNvPr id="3" name="Straight Connector 2">
            <a:extLst>
              <a:ext uri="{FF2B5EF4-FFF2-40B4-BE49-F238E27FC236}">
                <a16:creationId xmlns:a16="http://schemas.microsoft.com/office/drawing/2014/main" id="{CC67130C-5D8B-E49B-28BE-74AB9C3C8CAA}"/>
              </a:ext>
            </a:extLst>
          </p:cNvPr>
          <p:cNvCxnSpPr>
            <a:cxnSpLocks/>
          </p:cNvCxnSpPr>
          <p:nvPr/>
        </p:nvCxnSpPr>
        <p:spPr>
          <a:xfrm>
            <a:off x="1899296" y="351457"/>
            <a:ext cx="1005840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9B9E50F3-D54B-BA3D-57A8-29B45B07D44F}"/>
              </a:ext>
            </a:extLst>
          </p:cNvPr>
          <p:cNvSpPr/>
          <p:nvPr/>
        </p:nvSpPr>
        <p:spPr>
          <a:xfrm>
            <a:off x="1385797" y="1513563"/>
            <a:ext cx="4599363" cy="4690175"/>
          </a:xfrm>
          <a:prstGeom prst="rect">
            <a:avLst/>
          </a:prstGeom>
        </p:spPr>
        <p:style>
          <a:lnRef idx="1">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n-US"/>
          </a:p>
        </p:txBody>
      </p:sp>
      <p:sp>
        <p:nvSpPr>
          <p:cNvPr id="4" name="Parallelogram 3">
            <a:extLst>
              <a:ext uri="{FF2B5EF4-FFF2-40B4-BE49-F238E27FC236}">
                <a16:creationId xmlns:a16="http://schemas.microsoft.com/office/drawing/2014/main" id="{3E749E89-C49D-2F7D-0FB7-16177DE82264}"/>
              </a:ext>
            </a:extLst>
          </p:cNvPr>
          <p:cNvSpPr/>
          <p:nvPr/>
        </p:nvSpPr>
        <p:spPr>
          <a:xfrm>
            <a:off x="7592637" y="351457"/>
            <a:ext cx="4599363" cy="6155086"/>
          </a:xfrm>
          <a:prstGeom prst="parallelogram">
            <a:avLst>
              <a:gd name="adj" fmla="val 21024"/>
            </a:avLst>
          </a:prstGeom>
          <a:blipFill>
            <a:blip r:embed="rId8"/>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078529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Diagram 11">
            <a:extLst>
              <a:ext uri="{FF2B5EF4-FFF2-40B4-BE49-F238E27FC236}">
                <a16:creationId xmlns:a16="http://schemas.microsoft.com/office/drawing/2014/main" id="{95518BAA-62C1-0315-8892-BDF52A6B4927}"/>
              </a:ext>
            </a:extLst>
          </p:cNvPr>
          <p:cNvGraphicFramePr/>
          <p:nvPr>
            <p:extLst>
              <p:ext uri="{D42A27DB-BD31-4B8C-83A1-F6EECF244321}">
                <p14:modId xmlns:p14="http://schemas.microsoft.com/office/powerpoint/2010/main" val="3611736380"/>
              </p:ext>
            </p:extLst>
          </p:nvPr>
        </p:nvGraphicFramePr>
        <p:xfrm>
          <a:off x="6096000" y="574157"/>
          <a:ext cx="5861696" cy="52302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Slide Number Placeholder 6">
            <a:extLst>
              <a:ext uri="{FF2B5EF4-FFF2-40B4-BE49-F238E27FC236}">
                <a16:creationId xmlns:a16="http://schemas.microsoft.com/office/drawing/2014/main" id="{3862D0CD-DAF6-C3EB-C4E5-BB9689EDA9FE}"/>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7</a:t>
            </a:fld>
            <a:endParaRPr lang="en-US" sz="1200" dirty="0">
              <a:latin typeface="Arial Black" panose="020B0A04020102020204" pitchFamily="34" charset="0"/>
            </a:endParaRPr>
          </a:p>
        </p:txBody>
      </p:sp>
      <p:cxnSp>
        <p:nvCxnSpPr>
          <p:cNvPr id="3" name="Straight Connector 2">
            <a:extLst>
              <a:ext uri="{FF2B5EF4-FFF2-40B4-BE49-F238E27FC236}">
                <a16:creationId xmlns:a16="http://schemas.microsoft.com/office/drawing/2014/main" id="{CC67130C-5D8B-E49B-28BE-74AB9C3C8CAA}"/>
              </a:ext>
            </a:extLst>
          </p:cNvPr>
          <p:cNvCxnSpPr>
            <a:cxnSpLocks/>
          </p:cNvCxnSpPr>
          <p:nvPr/>
        </p:nvCxnSpPr>
        <p:spPr>
          <a:xfrm>
            <a:off x="1899296" y="351457"/>
            <a:ext cx="1005840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Rectangle: Rounded Corners 3">
            <a:extLst>
              <a:ext uri="{FF2B5EF4-FFF2-40B4-BE49-F238E27FC236}">
                <a16:creationId xmlns:a16="http://schemas.microsoft.com/office/drawing/2014/main" id="{714DA250-06AB-48E5-4FD2-5DCFAE82A8B7}"/>
              </a:ext>
            </a:extLst>
          </p:cNvPr>
          <p:cNvSpPr/>
          <p:nvPr/>
        </p:nvSpPr>
        <p:spPr>
          <a:xfrm>
            <a:off x="1343888" y="658369"/>
            <a:ext cx="4378039" cy="6078855"/>
          </a:xfrm>
          <a:prstGeom prst="roundRect">
            <a:avLst>
              <a:gd name="adj" fmla="val 50000"/>
            </a:avLst>
          </a:prstGeom>
          <a:blipFill>
            <a:blip r:embed="rId8"/>
            <a:stretch>
              <a:fillRect/>
            </a:stretch>
          </a:blipFill>
          <a:ln w="57150">
            <a:solidFill>
              <a:schemeClr val="accent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38A9D8B5-5DA4-A652-3F5E-96B3C97FA96C}"/>
              </a:ext>
            </a:extLst>
          </p:cNvPr>
          <p:cNvGrpSpPr/>
          <p:nvPr/>
        </p:nvGrpSpPr>
        <p:grpSpPr>
          <a:xfrm>
            <a:off x="5912146" y="1133570"/>
            <a:ext cx="6413257" cy="4975925"/>
            <a:chOff x="-173001" y="250910"/>
            <a:chExt cx="6034697" cy="4975925"/>
          </a:xfrm>
        </p:grpSpPr>
        <p:sp>
          <p:nvSpPr>
            <p:cNvPr id="6" name="Rectangle 5">
              <a:extLst>
                <a:ext uri="{FF2B5EF4-FFF2-40B4-BE49-F238E27FC236}">
                  <a16:creationId xmlns:a16="http://schemas.microsoft.com/office/drawing/2014/main" id="{78876E51-5ED3-D354-A3DF-16D6D880B919}"/>
                </a:ext>
              </a:extLst>
            </p:cNvPr>
            <p:cNvSpPr/>
            <p:nvPr/>
          </p:nvSpPr>
          <p:spPr>
            <a:xfrm>
              <a:off x="0" y="403437"/>
              <a:ext cx="5861696" cy="4823398"/>
            </a:xfrm>
            <a:prstGeom prst="rect">
              <a:avLst/>
            </a:prstGeom>
          </p:spPr>
          <p:style>
            <a:lnRef idx="1">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a:lstStyle/>
            <a:p>
              <a:endParaRPr lang="en-US"/>
            </a:p>
          </p:txBody>
        </p:sp>
        <p:sp>
          <p:nvSpPr>
            <p:cNvPr id="7" name="TextBox 6">
              <a:extLst>
                <a:ext uri="{FF2B5EF4-FFF2-40B4-BE49-F238E27FC236}">
                  <a16:creationId xmlns:a16="http://schemas.microsoft.com/office/drawing/2014/main" id="{F1B383E2-1286-0C8D-1C63-8D29AF9DCEA2}"/>
                </a:ext>
              </a:extLst>
            </p:cNvPr>
            <p:cNvSpPr txBox="1"/>
            <p:nvPr/>
          </p:nvSpPr>
          <p:spPr>
            <a:xfrm>
              <a:off x="-173001" y="250910"/>
              <a:ext cx="5861696" cy="4823398"/>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86109"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a:effectLst>
                    <a:outerShdw blurRad="38100" dist="38100" dir="2700000" algn="tl">
                      <a:srgbClr val="000000">
                        <a:alpha val="43137"/>
                      </a:srgbClr>
                    </a:outerShdw>
                  </a:effectLst>
                  <a:latin typeface="Gotham Medium" panose="02000604030000020004"/>
                  <a:cs typeface="Calibri" panose="020F0502020204030204" pitchFamily="34" charset="0"/>
                </a:rPr>
                <a:t>The Old Testament presents a fascinating view of time and patterns among the people of God.  In modern histories, writers tend to emphasize newness and causality (one event causes the next new event).  But the way that ancient historians write, they enjoy finding patterns from one era to the next.  In Genesis 26, Isaac is doing, saying, and receiving many of the same things as his father Abraham did earlier. </a:t>
              </a:r>
            </a:p>
            <a:p>
              <a:pPr marL="171450" lvl="1" indent="-171450" algn="l" defTabSz="800100">
                <a:lnSpc>
                  <a:spcPct val="90000"/>
                </a:lnSpc>
                <a:spcBef>
                  <a:spcPct val="0"/>
                </a:spcBef>
                <a:spcAft>
                  <a:spcPct val="20000"/>
                </a:spcAft>
                <a:buChar char="•"/>
              </a:pPr>
              <a:r>
                <a:rPr lang="en-US" sz="1800" b="1" kern="1200" dirty="0">
                  <a:effectLst>
                    <a:outerShdw blurRad="38100" dist="38100" dir="2700000" algn="tl">
                      <a:srgbClr val="000000">
                        <a:alpha val="43137"/>
                      </a:srgbClr>
                    </a:outerShdw>
                  </a:effectLst>
                  <a:latin typeface="Gotham Medium" panose="02000604030000020004"/>
                  <a:cs typeface="Calibri" panose="020F0502020204030204" pitchFamily="34" charset="0"/>
                </a:rPr>
                <a:t>Isaac receives the same promises: land, numerous descendants, and God’s favor (Gen.  26:3–4).  Unfortunately, Isaac behaves with many of the same uncertainties as Abraham.  Like his father, Isaac tries to pass off his wife as his sister (Gen.  26:7; compare 12:12–13).  God is able to intervene and to keep Isaac and Rebecca from harm, but these actions sow discord and encourage jealousy among Isaac’s neighbors.  Not because of his wife, but because of his growing wealth, the Philistines fill old wells belonging to Abraham.  Abimelech, the Philistine king, sends Isaac and his family away.  It will be up to God to protect Isaac from harm. </a:t>
              </a:r>
            </a:p>
          </p:txBody>
        </p:sp>
      </p:grpSp>
    </p:spTree>
    <p:extLst>
      <p:ext uri="{BB962C8B-B14F-4D97-AF65-F5344CB8AC3E}">
        <p14:creationId xmlns:p14="http://schemas.microsoft.com/office/powerpoint/2010/main" val="13833324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71E8E3-5EE4-7E78-A751-20E8625145EA}"/>
              </a:ext>
            </a:extLst>
          </p:cNvPr>
          <p:cNvSpPr>
            <a:spLocks noGrp="1"/>
          </p:cNvSpPr>
          <p:nvPr>
            <p:ph type="title"/>
          </p:nvPr>
        </p:nvSpPr>
        <p:spPr>
          <a:xfrm>
            <a:off x="1954711" y="-119137"/>
            <a:ext cx="7779054" cy="748418"/>
          </a:xfrm>
        </p:spPr>
        <p:txBody>
          <a:bodyPr>
            <a:noAutofit/>
          </a:bodyPr>
          <a:lstStyle/>
          <a:p>
            <a:pPr algn="l">
              <a:lnSpc>
                <a:spcPct val="107000"/>
              </a:lnSpc>
              <a:spcBef>
                <a:spcPts val="0"/>
              </a:spcBef>
            </a:pPr>
            <a:r>
              <a:rPr lang="en-US" sz="4000" b="1" cap="small" dirty="0">
                <a:effectLst>
                  <a:outerShdw blurRad="38100" dist="38100" dir="2700000" algn="tl">
                    <a:srgbClr val="000000">
                      <a:alpha val="43137"/>
                    </a:srgbClr>
                  </a:outerShdw>
                </a:effectLst>
                <a:latin typeface="Gotham Medium" panose="02000604030000020004"/>
                <a:cs typeface="Times New Roman" panose="02020603050405020304" pitchFamily="18" charset="0"/>
              </a:rPr>
              <a:t>Lord and Lord</a:t>
            </a:r>
          </a:p>
        </p:txBody>
      </p:sp>
      <p:sp>
        <p:nvSpPr>
          <p:cNvPr id="3" name="Content Placeholder 2">
            <a:extLst>
              <a:ext uri="{FF2B5EF4-FFF2-40B4-BE49-F238E27FC236}">
                <a16:creationId xmlns:a16="http://schemas.microsoft.com/office/drawing/2014/main" id="{77C2BC16-8967-5F33-B934-7A9199F4370C}"/>
              </a:ext>
            </a:extLst>
          </p:cNvPr>
          <p:cNvSpPr>
            <a:spLocks noGrp="1"/>
          </p:cNvSpPr>
          <p:nvPr>
            <p:ph idx="1"/>
          </p:nvPr>
        </p:nvSpPr>
        <p:spPr>
          <a:xfrm>
            <a:off x="1835910" y="870775"/>
            <a:ext cx="10180498" cy="1950004"/>
          </a:xfrm>
        </p:spPr>
        <p:txBody>
          <a:bodyPr>
            <a:noAutofit/>
          </a:bodyPr>
          <a:lstStyle/>
          <a:p>
            <a:pPr marL="0" marR="0" indent="0">
              <a:lnSpc>
                <a:spcPct val="107000"/>
              </a:lnSpc>
              <a:spcBef>
                <a:spcPts val="0"/>
              </a:spcBef>
              <a:spcAft>
                <a:spcPts val="0"/>
              </a:spcAft>
              <a:buNone/>
            </a:pPr>
            <a:endPar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indent="0">
              <a:lnSpc>
                <a:spcPct val="107000"/>
              </a:lnSpc>
              <a:spcBef>
                <a:spcPts val="0"/>
              </a:spcBef>
              <a:spcAft>
                <a:spcPts val="0"/>
              </a:spcAft>
              <a:buNone/>
            </a:pPr>
            <a:r>
              <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It is a gift to be able to read and hear a Bible in our own language.  Modern translations do a wonderful job of making the Hebrew, Aramaic, and Greek accessible for readers.  One particular feature of English translations is the use of “Lord” or, alternatively, “Lord. ” In the Old Testament, the all caps version of the word “Lord” indicates something different.  This is how translators have chosen to show the name of God, YHWH without vowels or “Yahweh” as it is usually written. </a:t>
            </a:r>
            <a:endParaRPr lang="en-US" sz="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indent="0">
              <a:lnSpc>
                <a:spcPct val="107000"/>
              </a:lnSpc>
              <a:spcBef>
                <a:spcPts val="0"/>
              </a:spcBef>
              <a:spcAft>
                <a:spcPts val="0"/>
              </a:spcAft>
              <a:buNone/>
            </a:pPr>
            <a:r>
              <a:rPr lang="en-US" sz="4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indent="0">
              <a:lnSpc>
                <a:spcPct val="107000"/>
              </a:lnSpc>
              <a:spcBef>
                <a:spcPts val="0"/>
              </a:spcBef>
              <a:spcAft>
                <a:spcPts val="0"/>
              </a:spcAft>
              <a:buNone/>
            </a:pPr>
            <a:r>
              <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In verse 25, when Isaac calls “on the name of the Lord” the text is using the divine name.  Isaac prays and calls out using the name of God because he is developing a personal relationship with Him. </a:t>
            </a:r>
          </a:p>
          <a:p>
            <a:pPr marL="0" marR="0" indent="0">
              <a:lnSpc>
                <a:spcPct val="107000"/>
              </a:lnSpc>
              <a:spcBef>
                <a:spcPts val="0"/>
              </a:spcBef>
              <a:spcAft>
                <a:spcPts val="0"/>
              </a:spcAft>
              <a:buNone/>
            </a:pPr>
            <a:r>
              <a:rPr lang="en-US" sz="18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p:txBody>
      </p:sp>
      <p:cxnSp>
        <p:nvCxnSpPr>
          <p:cNvPr id="5" name="Straight Connector 4">
            <a:extLst>
              <a:ext uri="{FF2B5EF4-FFF2-40B4-BE49-F238E27FC236}">
                <a16:creationId xmlns:a16="http://schemas.microsoft.com/office/drawing/2014/main" id="{09A2A3F0-907C-70CA-29E6-7F10E2AE9DE6}"/>
              </a:ext>
            </a:extLst>
          </p:cNvPr>
          <p:cNvCxnSpPr>
            <a:cxnSpLocks/>
          </p:cNvCxnSpPr>
          <p:nvPr/>
        </p:nvCxnSpPr>
        <p:spPr>
          <a:xfrm>
            <a:off x="1942679" y="711938"/>
            <a:ext cx="996696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Slide Number Placeholder 6">
            <a:extLst>
              <a:ext uri="{FF2B5EF4-FFF2-40B4-BE49-F238E27FC236}">
                <a16:creationId xmlns:a16="http://schemas.microsoft.com/office/drawing/2014/main" id="{F4A91A65-DA18-237A-3C3D-468E2CC2D753}"/>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8</a:t>
            </a:fld>
            <a:endParaRPr lang="en-US" sz="1200" dirty="0">
              <a:latin typeface="Arial Black" panose="020B0A04020102020204" pitchFamily="34" charset="0"/>
            </a:endParaRPr>
          </a:p>
        </p:txBody>
      </p:sp>
      <p:grpSp>
        <p:nvGrpSpPr>
          <p:cNvPr id="7" name="Group 6">
            <a:extLst>
              <a:ext uri="{FF2B5EF4-FFF2-40B4-BE49-F238E27FC236}">
                <a16:creationId xmlns:a16="http://schemas.microsoft.com/office/drawing/2014/main" id="{6CB1ECED-9085-2B71-79EC-4865E3ACB64F}"/>
              </a:ext>
            </a:extLst>
          </p:cNvPr>
          <p:cNvGrpSpPr/>
          <p:nvPr/>
        </p:nvGrpSpPr>
        <p:grpSpPr>
          <a:xfrm>
            <a:off x="2686835" y="3225473"/>
            <a:ext cx="8711206" cy="3632527"/>
            <a:chOff x="2458236" y="3225473"/>
            <a:chExt cx="8711206" cy="3632527"/>
          </a:xfrm>
          <a:scene3d>
            <a:camera prst="orthographicFront">
              <a:rot lat="0" lon="0" rev="0"/>
            </a:camera>
            <a:lightRig rig="balanced" dir="t">
              <a:rot lat="0" lon="0" rev="8700000"/>
            </a:lightRig>
          </a:scene3d>
        </p:grpSpPr>
        <p:pic>
          <p:nvPicPr>
            <p:cNvPr id="4" name="Picture 3">
              <a:extLst>
                <a:ext uri="{FF2B5EF4-FFF2-40B4-BE49-F238E27FC236}">
                  <a16:creationId xmlns:a16="http://schemas.microsoft.com/office/drawing/2014/main" id="{146CBDD0-C566-C3B7-1309-7A828259FB76}"/>
                </a:ext>
              </a:extLst>
            </p:cNvPr>
            <p:cNvPicPr>
              <a:picLocks noChangeAspect="1"/>
            </p:cNvPicPr>
            <p:nvPr/>
          </p:nvPicPr>
          <p:blipFill>
            <a:blip r:embed="rId3"/>
            <a:srcRect l="11002" r="11002"/>
            <a:stretch/>
          </p:blipFill>
          <p:spPr>
            <a:xfrm flipH="1">
              <a:off x="6919612" y="3225473"/>
              <a:ext cx="4249830" cy="3632527"/>
            </a:xfrm>
            <a:custGeom>
              <a:avLst/>
              <a:gdLst/>
              <a:ahLst/>
              <a:cxnLst/>
              <a:rect l="l" t="t" r="r" b="b"/>
              <a:pathLst>
                <a:path w="6972657" h="6356349">
                  <a:moveTo>
                    <a:pt x="4162425" y="4810724"/>
                  </a:moveTo>
                  <a:cubicBezTo>
                    <a:pt x="4508954" y="4810724"/>
                    <a:pt x="4789872" y="5103559"/>
                    <a:pt x="4789872" y="5464789"/>
                  </a:cubicBezTo>
                  <a:cubicBezTo>
                    <a:pt x="4789872" y="5826019"/>
                    <a:pt x="4508954" y="6118855"/>
                    <a:pt x="4162425" y="6118855"/>
                  </a:cubicBezTo>
                  <a:cubicBezTo>
                    <a:pt x="3815896" y="6118855"/>
                    <a:pt x="3534978" y="5826019"/>
                    <a:pt x="3534978" y="5464789"/>
                  </a:cubicBezTo>
                  <a:cubicBezTo>
                    <a:pt x="3534978" y="5103559"/>
                    <a:pt x="3815896" y="4810724"/>
                    <a:pt x="4162425" y="4810724"/>
                  </a:cubicBezTo>
                  <a:close/>
                  <a:moveTo>
                    <a:pt x="92101" y="4731176"/>
                  </a:moveTo>
                  <a:cubicBezTo>
                    <a:pt x="540880" y="4731176"/>
                    <a:pt x="904688" y="5094984"/>
                    <a:pt x="904688" y="5543763"/>
                  </a:cubicBezTo>
                  <a:cubicBezTo>
                    <a:pt x="904688" y="5964494"/>
                    <a:pt x="584935" y="6310542"/>
                    <a:pt x="175183" y="6352155"/>
                  </a:cubicBezTo>
                  <a:lnTo>
                    <a:pt x="92121" y="6356349"/>
                  </a:lnTo>
                  <a:lnTo>
                    <a:pt x="92081" y="6356349"/>
                  </a:lnTo>
                  <a:lnTo>
                    <a:pt x="9019" y="6352155"/>
                  </a:lnTo>
                  <a:lnTo>
                    <a:pt x="4079" y="6351401"/>
                  </a:lnTo>
                  <a:lnTo>
                    <a:pt x="0" y="6352492"/>
                  </a:lnTo>
                  <a:lnTo>
                    <a:pt x="0" y="4736748"/>
                  </a:lnTo>
                  <a:lnTo>
                    <a:pt x="9019" y="4735372"/>
                  </a:lnTo>
                  <a:cubicBezTo>
                    <a:pt x="36336" y="4732597"/>
                    <a:pt x="64052" y="4731176"/>
                    <a:pt x="92101" y="4731176"/>
                  </a:cubicBezTo>
                  <a:close/>
                  <a:moveTo>
                    <a:pt x="6385770" y="2098604"/>
                  </a:moveTo>
                  <a:cubicBezTo>
                    <a:pt x="6543907" y="2107100"/>
                    <a:pt x="6698935" y="2178483"/>
                    <a:pt x="6813407" y="2310776"/>
                  </a:cubicBezTo>
                  <a:cubicBezTo>
                    <a:pt x="7042252" y="2575278"/>
                    <a:pt x="7022052" y="2983098"/>
                    <a:pt x="6768322" y="3221698"/>
                  </a:cubicBezTo>
                  <a:cubicBezTo>
                    <a:pt x="6718815" y="3268040"/>
                    <a:pt x="6662527" y="3305861"/>
                    <a:pt x="6601629" y="3333787"/>
                  </a:cubicBezTo>
                  <a:cubicBezTo>
                    <a:pt x="6357584" y="3444872"/>
                    <a:pt x="6072796" y="3380857"/>
                    <a:pt x="5894479" y="3174765"/>
                  </a:cubicBezTo>
                  <a:cubicBezTo>
                    <a:pt x="5665537" y="2910180"/>
                    <a:pt x="5685739" y="2502359"/>
                    <a:pt x="5939476" y="2263752"/>
                  </a:cubicBezTo>
                  <a:cubicBezTo>
                    <a:pt x="6066385" y="2144498"/>
                    <a:pt x="6227633" y="2090107"/>
                    <a:pt x="6385770" y="2098604"/>
                  </a:cubicBezTo>
                  <a:close/>
                  <a:moveTo>
                    <a:pt x="0" y="0"/>
                  </a:moveTo>
                  <a:lnTo>
                    <a:pt x="5609109" y="0"/>
                  </a:lnTo>
                  <a:lnTo>
                    <a:pt x="5710855" y="100163"/>
                  </a:lnTo>
                  <a:cubicBezTo>
                    <a:pt x="5940043" y="363896"/>
                    <a:pt x="6060564" y="781193"/>
                    <a:pt x="5983550" y="1133306"/>
                  </a:cubicBezTo>
                  <a:cubicBezTo>
                    <a:pt x="5820740" y="1874471"/>
                    <a:pt x="4868226" y="1916819"/>
                    <a:pt x="4807924" y="2551785"/>
                  </a:cubicBezTo>
                  <a:cubicBezTo>
                    <a:pt x="4772098" y="2931077"/>
                    <a:pt x="5073952" y="3310271"/>
                    <a:pt x="5323480" y="3486493"/>
                  </a:cubicBezTo>
                  <a:cubicBezTo>
                    <a:pt x="5798207" y="3822498"/>
                    <a:pt x="6190925" y="3545085"/>
                    <a:pt x="6484693" y="3873055"/>
                  </a:cubicBezTo>
                  <a:cubicBezTo>
                    <a:pt x="6702769" y="4116667"/>
                    <a:pt x="6749067" y="4564067"/>
                    <a:pt x="6564699" y="4869471"/>
                  </a:cubicBezTo>
                  <a:cubicBezTo>
                    <a:pt x="6538929" y="4912110"/>
                    <a:pt x="6508772" y="4951720"/>
                    <a:pt x="6474766" y="4987555"/>
                  </a:cubicBezTo>
                  <a:lnTo>
                    <a:pt x="6475634" y="4987552"/>
                  </a:lnTo>
                  <a:cubicBezTo>
                    <a:pt x="6246183" y="5229347"/>
                    <a:pt x="5896158" y="5245005"/>
                    <a:pt x="5787911" y="5249784"/>
                  </a:cubicBezTo>
                  <a:cubicBezTo>
                    <a:pt x="5276208" y="5272608"/>
                    <a:pt x="5181583" y="4739335"/>
                    <a:pt x="4594647" y="4582595"/>
                  </a:cubicBezTo>
                  <a:cubicBezTo>
                    <a:pt x="4553401" y="4571414"/>
                    <a:pt x="4047262" y="4444111"/>
                    <a:pt x="3576692" y="4689896"/>
                  </a:cubicBezTo>
                  <a:cubicBezTo>
                    <a:pt x="2903508" y="5041365"/>
                    <a:pt x="3035835" y="5772616"/>
                    <a:pt x="2439534" y="6019748"/>
                  </a:cubicBezTo>
                  <a:cubicBezTo>
                    <a:pt x="2062607" y="6175963"/>
                    <a:pt x="1545662" y="6076257"/>
                    <a:pt x="1262869" y="5786450"/>
                  </a:cubicBezTo>
                  <a:cubicBezTo>
                    <a:pt x="864056" y="5377550"/>
                    <a:pt x="1125562" y="4799418"/>
                    <a:pt x="734842" y="4526254"/>
                  </a:cubicBezTo>
                  <a:cubicBezTo>
                    <a:pt x="506361" y="4366061"/>
                    <a:pt x="192715" y="4446641"/>
                    <a:pt x="19856" y="4511293"/>
                  </a:cubicBezTo>
                  <a:lnTo>
                    <a:pt x="0" y="4519330"/>
                  </a:lnTo>
                  <a:close/>
                </a:path>
              </a:pathLst>
            </a:custGeom>
            <a:ln w="57150">
              <a:solidFill>
                <a:srgbClr val="C00000"/>
              </a:solidFill>
            </a:ln>
            <a:effectLst>
              <a:outerShdw blurRad="44450" dist="27940" dir="5400000" algn="ctr">
                <a:srgbClr val="000000">
                  <a:alpha val="32000"/>
                </a:srgbClr>
              </a:outerShdw>
            </a:effectLst>
            <a:sp3d>
              <a:bevelT w="190500" h="38100"/>
            </a:sp3d>
          </p:spPr>
        </p:pic>
        <p:pic>
          <p:nvPicPr>
            <p:cNvPr id="6" name="Picture 5">
              <a:extLst>
                <a:ext uri="{FF2B5EF4-FFF2-40B4-BE49-F238E27FC236}">
                  <a16:creationId xmlns:a16="http://schemas.microsoft.com/office/drawing/2014/main" id="{B9EDFA2D-3D13-9512-85CE-BCC41263D28C}"/>
                </a:ext>
              </a:extLst>
            </p:cNvPr>
            <p:cNvPicPr>
              <a:picLocks noChangeAspect="1"/>
            </p:cNvPicPr>
            <p:nvPr/>
          </p:nvPicPr>
          <p:blipFill>
            <a:blip r:embed="rId3"/>
            <a:srcRect l="11002" r="11002"/>
            <a:stretch/>
          </p:blipFill>
          <p:spPr>
            <a:xfrm>
              <a:off x="2458236" y="3225473"/>
              <a:ext cx="4249830" cy="3632527"/>
            </a:xfrm>
            <a:custGeom>
              <a:avLst/>
              <a:gdLst/>
              <a:ahLst/>
              <a:cxnLst/>
              <a:rect l="l" t="t" r="r" b="b"/>
              <a:pathLst>
                <a:path w="6972657" h="6356349">
                  <a:moveTo>
                    <a:pt x="4162425" y="4810724"/>
                  </a:moveTo>
                  <a:cubicBezTo>
                    <a:pt x="4508954" y="4810724"/>
                    <a:pt x="4789872" y="5103559"/>
                    <a:pt x="4789872" y="5464789"/>
                  </a:cubicBezTo>
                  <a:cubicBezTo>
                    <a:pt x="4789872" y="5826019"/>
                    <a:pt x="4508954" y="6118855"/>
                    <a:pt x="4162425" y="6118855"/>
                  </a:cubicBezTo>
                  <a:cubicBezTo>
                    <a:pt x="3815896" y="6118855"/>
                    <a:pt x="3534978" y="5826019"/>
                    <a:pt x="3534978" y="5464789"/>
                  </a:cubicBezTo>
                  <a:cubicBezTo>
                    <a:pt x="3534978" y="5103559"/>
                    <a:pt x="3815896" y="4810724"/>
                    <a:pt x="4162425" y="4810724"/>
                  </a:cubicBezTo>
                  <a:close/>
                  <a:moveTo>
                    <a:pt x="92101" y="4731176"/>
                  </a:moveTo>
                  <a:cubicBezTo>
                    <a:pt x="540880" y="4731176"/>
                    <a:pt x="904688" y="5094984"/>
                    <a:pt x="904688" y="5543763"/>
                  </a:cubicBezTo>
                  <a:cubicBezTo>
                    <a:pt x="904688" y="5964494"/>
                    <a:pt x="584935" y="6310542"/>
                    <a:pt x="175183" y="6352155"/>
                  </a:cubicBezTo>
                  <a:lnTo>
                    <a:pt x="92121" y="6356349"/>
                  </a:lnTo>
                  <a:lnTo>
                    <a:pt x="92081" y="6356349"/>
                  </a:lnTo>
                  <a:lnTo>
                    <a:pt x="9019" y="6352155"/>
                  </a:lnTo>
                  <a:lnTo>
                    <a:pt x="4079" y="6351401"/>
                  </a:lnTo>
                  <a:lnTo>
                    <a:pt x="0" y="6352492"/>
                  </a:lnTo>
                  <a:lnTo>
                    <a:pt x="0" y="4736748"/>
                  </a:lnTo>
                  <a:lnTo>
                    <a:pt x="9019" y="4735372"/>
                  </a:lnTo>
                  <a:cubicBezTo>
                    <a:pt x="36336" y="4732597"/>
                    <a:pt x="64052" y="4731176"/>
                    <a:pt x="92101" y="4731176"/>
                  </a:cubicBezTo>
                  <a:close/>
                  <a:moveTo>
                    <a:pt x="6385770" y="2098604"/>
                  </a:moveTo>
                  <a:cubicBezTo>
                    <a:pt x="6543907" y="2107100"/>
                    <a:pt x="6698935" y="2178483"/>
                    <a:pt x="6813407" y="2310776"/>
                  </a:cubicBezTo>
                  <a:cubicBezTo>
                    <a:pt x="7042252" y="2575278"/>
                    <a:pt x="7022052" y="2983098"/>
                    <a:pt x="6768322" y="3221698"/>
                  </a:cubicBezTo>
                  <a:cubicBezTo>
                    <a:pt x="6718815" y="3268040"/>
                    <a:pt x="6662527" y="3305861"/>
                    <a:pt x="6601629" y="3333787"/>
                  </a:cubicBezTo>
                  <a:cubicBezTo>
                    <a:pt x="6357584" y="3444872"/>
                    <a:pt x="6072796" y="3380857"/>
                    <a:pt x="5894479" y="3174765"/>
                  </a:cubicBezTo>
                  <a:cubicBezTo>
                    <a:pt x="5665537" y="2910180"/>
                    <a:pt x="5685739" y="2502359"/>
                    <a:pt x="5939476" y="2263752"/>
                  </a:cubicBezTo>
                  <a:cubicBezTo>
                    <a:pt x="6066385" y="2144498"/>
                    <a:pt x="6227633" y="2090107"/>
                    <a:pt x="6385770" y="2098604"/>
                  </a:cubicBezTo>
                  <a:close/>
                  <a:moveTo>
                    <a:pt x="0" y="0"/>
                  </a:moveTo>
                  <a:lnTo>
                    <a:pt x="5609109" y="0"/>
                  </a:lnTo>
                  <a:lnTo>
                    <a:pt x="5710855" y="100163"/>
                  </a:lnTo>
                  <a:cubicBezTo>
                    <a:pt x="5940043" y="363896"/>
                    <a:pt x="6060564" y="781193"/>
                    <a:pt x="5983550" y="1133306"/>
                  </a:cubicBezTo>
                  <a:cubicBezTo>
                    <a:pt x="5820740" y="1874471"/>
                    <a:pt x="4868226" y="1916819"/>
                    <a:pt x="4807924" y="2551785"/>
                  </a:cubicBezTo>
                  <a:cubicBezTo>
                    <a:pt x="4772098" y="2931077"/>
                    <a:pt x="5073952" y="3310271"/>
                    <a:pt x="5323480" y="3486493"/>
                  </a:cubicBezTo>
                  <a:cubicBezTo>
                    <a:pt x="5798207" y="3822498"/>
                    <a:pt x="6190925" y="3545085"/>
                    <a:pt x="6484693" y="3873055"/>
                  </a:cubicBezTo>
                  <a:cubicBezTo>
                    <a:pt x="6702769" y="4116667"/>
                    <a:pt x="6749067" y="4564067"/>
                    <a:pt x="6564699" y="4869471"/>
                  </a:cubicBezTo>
                  <a:cubicBezTo>
                    <a:pt x="6538929" y="4912110"/>
                    <a:pt x="6508772" y="4951720"/>
                    <a:pt x="6474766" y="4987555"/>
                  </a:cubicBezTo>
                  <a:lnTo>
                    <a:pt x="6475634" y="4987552"/>
                  </a:lnTo>
                  <a:cubicBezTo>
                    <a:pt x="6246183" y="5229347"/>
                    <a:pt x="5896158" y="5245005"/>
                    <a:pt x="5787911" y="5249784"/>
                  </a:cubicBezTo>
                  <a:cubicBezTo>
                    <a:pt x="5276208" y="5272608"/>
                    <a:pt x="5181583" y="4739335"/>
                    <a:pt x="4594647" y="4582595"/>
                  </a:cubicBezTo>
                  <a:cubicBezTo>
                    <a:pt x="4553401" y="4571414"/>
                    <a:pt x="4047262" y="4444111"/>
                    <a:pt x="3576692" y="4689896"/>
                  </a:cubicBezTo>
                  <a:cubicBezTo>
                    <a:pt x="2903508" y="5041365"/>
                    <a:pt x="3035835" y="5772616"/>
                    <a:pt x="2439534" y="6019748"/>
                  </a:cubicBezTo>
                  <a:cubicBezTo>
                    <a:pt x="2062607" y="6175963"/>
                    <a:pt x="1545662" y="6076257"/>
                    <a:pt x="1262869" y="5786450"/>
                  </a:cubicBezTo>
                  <a:cubicBezTo>
                    <a:pt x="864056" y="5377550"/>
                    <a:pt x="1125562" y="4799418"/>
                    <a:pt x="734842" y="4526254"/>
                  </a:cubicBezTo>
                  <a:cubicBezTo>
                    <a:pt x="506361" y="4366061"/>
                    <a:pt x="192715" y="4446641"/>
                    <a:pt x="19856" y="4511293"/>
                  </a:cubicBezTo>
                  <a:lnTo>
                    <a:pt x="0" y="4519330"/>
                  </a:lnTo>
                  <a:close/>
                </a:path>
              </a:pathLst>
            </a:custGeom>
            <a:ln w="57150">
              <a:solidFill>
                <a:srgbClr val="C00000"/>
              </a:solidFill>
            </a:ln>
            <a:effectLst>
              <a:outerShdw blurRad="44450" dist="27940" dir="5400000" algn="ctr">
                <a:srgbClr val="000000">
                  <a:alpha val="32000"/>
                </a:srgbClr>
              </a:outerShdw>
            </a:effectLst>
            <a:sp3d>
              <a:bevelT w="190500" h="38100"/>
            </a:sp3d>
          </p:spPr>
        </p:pic>
      </p:grpSp>
    </p:spTree>
    <p:extLst>
      <p:ext uri="{BB962C8B-B14F-4D97-AF65-F5344CB8AC3E}">
        <p14:creationId xmlns:p14="http://schemas.microsoft.com/office/powerpoint/2010/main" val="22832396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8B63107F-A822-6A2F-E1B7-D3A1718AF395}"/>
              </a:ext>
            </a:extLst>
          </p:cNvPr>
          <p:cNvSpPr>
            <a:spLocks noGrp="1"/>
          </p:cNvSpPr>
          <p:nvPr>
            <p:ph type="title"/>
          </p:nvPr>
        </p:nvSpPr>
        <p:spPr>
          <a:xfrm>
            <a:off x="1586878" y="-208385"/>
            <a:ext cx="10889251" cy="748418"/>
          </a:xfrm>
        </p:spPr>
        <p:txBody>
          <a:bodyPr>
            <a:noAutofit/>
          </a:bodyPr>
          <a:lstStyle/>
          <a:p>
            <a:pPr algn="l">
              <a:lnSpc>
                <a:spcPct val="107000"/>
              </a:lnSpc>
              <a:spcBef>
                <a:spcPts val="0"/>
              </a:spcBef>
            </a:pPr>
            <a:r>
              <a:rPr lang="en-US" sz="4000" b="1" cap="small" dirty="0">
                <a:effectLst>
                  <a:outerShdw blurRad="38100" dist="38100" dir="2700000" algn="tl">
                    <a:srgbClr val="000000">
                      <a:alpha val="43137"/>
                    </a:srgbClr>
                  </a:outerShdw>
                </a:effectLst>
                <a:latin typeface="Gotham Medium" panose="02000604030000020004"/>
                <a:cs typeface="Times New Roman" panose="02020603050405020304" pitchFamily="18" charset="0"/>
              </a:rPr>
              <a:t>Feasts</a:t>
            </a:r>
          </a:p>
        </p:txBody>
      </p:sp>
      <p:sp>
        <p:nvSpPr>
          <p:cNvPr id="3" name="Content Placeholder 2">
            <a:extLst>
              <a:ext uri="{FF2B5EF4-FFF2-40B4-BE49-F238E27FC236}">
                <a16:creationId xmlns:a16="http://schemas.microsoft.com/office/drawing/2014/main" id="{77C2BC16-8967-5F33-B934-7A9199F4370C}"/>
              </a:ext>
            </a:extLst>
          </p:cNvPr>
          <p:cNvSpPr>
            <a:spLocks noGrp="1"/>
          </p:cNvSpPr>
          <p:nvPr>
            <p:ph idx="1"/>
          </p:nvPr>
        </p:nvSpPr>
        <p:spPr>
          <a:xfrm>
            <a:off x="1586878" y="540033"/>
            <a:ext cx="10058400" cy="2983024"/>
          </a:xfrm>
        </p:spPr>
        <p:txBody>
          <a:bodyPr>
            <a:noAutofit/>
          </a:bodyPr>
          <a:lstStyle/>
          <a:p>
            <a:pPr marL="0" marR="0" indent="0">
              <a:lnSpc>
                <a:spcPct val="107000"/>
              </a:lnSpc>
              <a:spcBef>
                <a:spcPts val="0"/>
              </a:spcBef>
              <a:spcAft>
                <a:spcPts val="0"/>
              </a:spcAft>
              <a:buNone/>
            </a:pPr>
            <a:r>
              <a:rPr lang="en-US" sz="16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Feasts are a prominent sign of peace in the Bible.  In Genesis 26, the feast is a visual demonstration of peace between Isaac and Abimelech (Gen.  26:28–31).  One doesn’t have to look far for other important feasts in Scripture.  One day, King David wants to show kindness to the family of Saul, so he tracks down the remaining relative of Saul to invite him to “always eat at the king’s table” (2 Sam.  9:1–13).  David gives the hospitality of his table to honor his alliance with Jonathan.  In another example, the prophet Isaiah uses the image of a great mountaintop feast to say that God will make peace in the future (25:6).  All peoples will be invited to this table. </a:t>
            </a:r>
            <a:endParaRPr lang="en-US" sz="3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endParaRPr>
          </a:p>
          <a:p>
            <a:pPr marL="0" marR="0" indent="0">
              <a:lnSpc>
                <a:spcPct val="107000"/>
              </a:lnSpc>
              <a:spcBef>
                <a:spcPts val="0"/>
              </a:spcBef>
              <a:spcAft>
                <a:spcPts val="0"/>
              </a:spcAft>
              <a:buNone/>
            </a:pPr>
            <a:r>
              <a:rPr lang="en-US" sz="3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indent="0">
              <a:lnSpc>
                <a:spcPct val="107000"/>
              </a:lnSpc>
              <a:spcBef>
                <a:spcPts val="0"/>
              </a:spcBef>
              <a:spcAft>
                <a:spcPts val="0"/>
              </a:spcAft>
              <a:buNone/>
            </a:pPr>
            <a:r>
              <a:rPr lang="en-US" sz="16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We can also look at New Testament examples of sharing a meal.  Consider how Jesus dines with His disciples during Passover.  In a surprising twist, Jesus identifies one of His own followers around the table as His betrayer (Matt.  26:21–25).  But Jesus also uses that last meal together to forge a new peace through the giving of a covenant (Matt.  26:26–29).  In the sharing of His sacrifice, Jesus offers peace with God and the forgiveness of sins. </a:t>
            </a:r>
          </a:p>
        </p:txBody>
      </p:sp>
      <p:sp>
        <p:nvSpPr>
          <p:cNvPr id="9" name="Content Placeholder 2">
            <a:extLst>
              <a:ext uri="{FF2B5EF4-FFF2-40B4-BE49-F238E27FC236}">
                <a16:creationId xmlns:a16="http://schemas.microsoft.com/office/drawing/2014/main" id="{6F5B1D82-0C71-2C18-ABF1-AE6A820A7CC5}"/>
              </a:ext>
            </a:extLst>
          </p:cNvPr>
          <p:cNvSpPr txBox="1">
            <a:spLocks/>
          </p:cNvSpPr>
          <p:nvPr/>
        </p:nvSpPr>
        <p:spPr>
          <a:xfrm>
            <a:off x="2374710" y="3814516"/>
            <a:ext cx="9817290" cy="2983024"/>
          </a:xfrm>
          <a:prstGeom prst="rect">
            <a:avLst/>
          </a:prstGeom>
        </p:spPr>
        <p:txBody>
          <a:bodyPr vert="horz" lIns="91440" tIns="45720" rIns="91440" bIns="45720" rtlCol="0" anchor="ctr">
            <a:no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pPr marL="0" marR="0" indent="0">
              <a:lnSpc>
                <a:spcPct val="107000"/>
              </a:lnSpc>
              <a:spcBef>
                <a:spcPts val="0"/>
              </a:spcBef>
              <a:spcAft>
                <a:spcPts val="0"/>
              </a:spcAft>
              <a:buNone/>
            </a:pPr>
            <a:r>
              <a:rPr lang="en-US" sz="16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God is faithful, even when the odds and circumstances are stacked against His people.  Genesis 26 gives several examples of this.  First, Isaac and his family are in a dire situation.  They are looking to dwell in the land that God had promised.  But there are people living in the territory.  The Philistines contend with Isaac for the water his family needs.  Without water, Isaac would be forced to move, which would seem to make God’s promise of land meaningless.  Yet God provides.</a:t>
            </a:r>
            <a:r>
              <a:rPr lang="en-US" sz="3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indent="0">
              <a:lnSpc>
                <a:spcPct val="107000"/>
              </a:lnSpc>
              <a:spcBef>
                <a:spcPts val="0"/>
              </a:spcBef>
              <a:spcAft>
                <a:spcPts val="0"/>
              </a:spcAft>
              <a:buNone/>
            </a:pPr>
            <a:r>
              <a:rPr lang="en-US" sz="3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 </a:t>
            </a:r>
          </a:p>
          <a:p>
            <a:pPr marL="0" marR="0" indent="0">
              <a:lnSpc>
                <a:spcPct val="107000"/>
              </a:lnSpc>
              <a:spcBef>
                <a:spcPts val="0"/>
              </a:spcBef>
              <a:spcAft>
                <a:spcPts val="0"/>
              </a:spcAft>
              <a:buNone/>
            </a:pPr>
            <a:r>
              <a:rPr lang="en-US" sz="1600" b="1" kern="100" dirty="0">
                <a:effectLst>
                  <a:outerShdw blurRad="38100" dist="38100" dir="2700000" algn="tl">
                    <a:srgbClr val="000000">
                      <a:alpha val="43137"/>
                    </a:srgbClr>
                  </a:outerShdw>
                </a:effectLst>
                <a:latin typeface="Gotham Medium" panose="02000604030000020004"/>
                <a:ea typeface="Aptos" panose="020B0004020202020204" pitchFamily="34" charset="0"/>
                <a:cs typeface="Times New Roman" panose="02020603050405020304" pitchFamily="18" charset="0"/>
              </a:rPr>
              <a:t>The other important distinction is that God had made a covenant with Abraham, and Isaac does not take for granted that God will continue to show the same favor.  In our own lives and ministries, we might have times when we wonder whether God will continue speaking to the next generation of leaders.  But God is not as fickle as the pagan gods of Isaac’s neighbors.  God proves to be faithful to the covenant, even beyond the expectations of Abraham and Isaac.  The success of God’s plan would mean the redemption of humanity in Jesus, who is also a seed of Abraham (Gal.  3:16). </a:t>
            </a:r>
          </a:p>
        </p:txBody>
      </p:sp>
      <p:sp>
        <p:nvSpPr>
          <p:cNvPr id="2" name="Slide Number Placeholder 6">
            <a:extLst>
              <a:ext uri="{FF2B5EF4-FFF2-40B4-BE49-F238E27FC236}">
                <a16:creationId xmlns:a16="http://schemas.microsoft.com/office/drawing/2014/main" id="{34EA8B10-6C55-68FE-15CD-6FA8BECC49E1}"/>
              </a:ext>
            </a:extLst>
          </p:cNvPr>
          <p:cNvSpPr txBox="1">
            <a:spLocks/>
          </p:cNvSpPr>
          <p:nvPr/>
        </p:nvSpPr>
        <p:spPr>
          <a:xfrm>
            <a:off x="131296" y="6372099"/>
            <a:ext cx="551167"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BE15108C-154A-4A5A-9C05-91A49A422BA7}" type="slidenum">
              <a:rPr lang="en-US" sz="1200" smtClean="0">
                <a:latin typeface="Arial Black" panose="020B0A04020102020204" pitchFamily="34" charset="0"/>
              </a:rPr>
              <a:pPr algn="r"/>
              <a:t>9</a:t>
            </a:fld>
            <a:endParaRPr lang="en-US" sz="1200" dirty="0">
              <a:latin typeface="Arial Black" panose="020B0A04020102020204" pitchFamily="34" charset="0"/>
            </a:endParaRPr>
          </a:p>
        </p:txBody>
      </p:sp>
      <p:cxnSp>
        <p:nvCxnSpPr>
          <p:cNvPr id="4" name="Straight Connector 3">
            <a:extLst>
              <a:ext uri="{FF2B5EF4-FFF2-40B4-BE49-F238E27FC236}">
                <a16:creationId xmlns:a16="http://schemas.microsoft.com/office/drawing/2014/main" id="{61AA6CF0-CAA0-7F69-D867-9905515065A9}"/>
              </a:ext>
            </a:extLst>
          </p:cNvPr>
          <p:cNvCxnSpPr>
            <a:cxnSpLocks/>
          </p:cNvCxnSpPr>
          <p:nvPr/>
        </p:nvCxnSpPr>
        <p:spPr>
          <a:xfrm>
            <a:off x="1899296" y="495835"/>
            <a:ext cx="1005840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0FA06E49-108C-A2F9-5D14-47EC8A7F042C}"/>
              </a:ext>
            </a:extLst>
          </p:cNvPr>
          <p:cNvPicPr>
            <a:picLocks noChangeAspect="1"/>
          </p:cNvPicPr>
          <p:nvPr/>
        </p:nvPicPr>
        <p:blipFill>
          <a:blip r:embed="rId3"/>
          <a:srcRect l="9424" r="9424"/>
          <a:stretch/>
        </p:blipFill>
        <p:spPr>
          <a:xfrm>
            <a:off x="975968" y="3980791"/>
            <a:ext cx="1478607" cy="1822007"/>
          </a:xfrm>
          <a:custGeom>
            <a:avLst/>
            <a:gdLst/>
            <a:ahLst/>
            <a:cxnLst/>
            <a:rect l="l" t="t" r="r" b="b"/>
            <a:pathLst>
              <a:path w="6972657" h="6356349">
                <a:moveTo>
                  <a:pt x="4162425" y="4810724"/>
                </a:moveTo>
                <a:cubicBezTo>
                  <a:pt x="4508954" y="4810724"/>
                  <a:pt x="4789872" y="5103559"/>
                  <a:pt x="4789872" y="5464789"/>
                </a:cubicBezTo>
                <a:cubicBezTo>
                  <a:pt x="4789872" y="5826019"/>
                  <a:pt x="4508954" y="6118855"/>
                  <a:pt x="4162425" y="6118855"/>
                </a:cubicBezTo>
                <a:cubicBezTo>
                  <a:pt x="3815896" y="6118855"/>
                  <a:pt x="3534978" y="5826019"/>
                  <a:pt x="3534978" y="5464789"/>
                </a:cubicBezTo>
                <a:cubicBezTo>
                  <a:pt x="3534978" y="5103559"/>
                  <a:pt x="3815896" y="4810724"/>
                  <a:pt x="4162425" y="4810724"/>
                </a:cubicBezTo>
                <a:close/>
                <a:moveTo>
                  <a:pt x="92101" y="4731176"/>
                </a:moveTo>
                <a:cubicBezTo>
                  <a:pt x="540880" y="4731176"/>
                  <a:pt x="904688" y="5094984"/>
                  <a:pt x="904688" y="5543763"/>
                </a:cubicBezTo>
                <a:cubicBezTo>
                  <a:pt x="904688" y="5964494"/>
                  <a:pt x="584935" y="6310542"/>
                  <a:pt x="175183" y="6352155"/>
                </a:cubicBezTo>
                <a:lnTo>
                  <a:pt x="92121" y="6356349"/>
                </a:lnTo>
                <a:lnTo>
                  <a:pt x="92081" y="6356349"/>
                </a:lnTo>
                <a:lnTo>
                  <a:pt x="9019" y="6352155"/>
                </a:lnTo>
                <a:lnTo>
                  <a:pt x="4079" y="6351401"/>
                </a:lnTo>
                <a:lnTo>
                  <a:pt x="0" y="6352492"/>
                </a:lnTo>
                <a:lnTo>
                  <a:pt x="0" y="4736748"/>
                </a:lnTo>
                <a:lnTo>
                  <a:pt x="9019" y="4735372"/>
                </a:lnTo>
                <a:cubicBezTo>
                  <a:pt x="36336" y="4732597"/>
                  <a:pt x="64052" y="4731176"/>
                  <a:pt x="92101" y="4731176"/>
                </a:cubicBezTo>
                <a:close/>
                <a:moveTo>
                  <a:pt x="6385770" y="2098604"/>
                </a:moveTo>
                <a:cubicBezTo>
                  <a:pt x="6543907" y="2107100"/>
                  <a:pt x="6698935" y="2178483"/>
                  <a:pt x="6813407" y="2310776"/>
                </a:cubicBezTo>
                <a:cubicBezTo>
                  <a:pt x="7042252" y="2575278"/>
                  <a:pt x="7022052" y="2983098"/>
                  <a:pt x="6768322" y="3221698"/>
                </a:cubicBezTo>
                <a:cubicBezTo>
                  <a:pt x="6718815" y="3268040"/>
                  <a:pt x="6662527" y="3305861"/>
                  <a:pt x="6601629" y="3333787"/>
                </a:cubicBezTo>
                <a:cubicBezTo>
                  <a:pt x="6357584" y="3444872"/>
                  <a:pt x="6072796" y="3380857"/>
                  <a:pt x="5894479" y="3174765"/>
                </a:cubicBezTo>
                <a:cubicBezTo>
                  <a:pt x="5665537" y="2910180"/>
                  <a:pt x="5685739" y="2502359"/>
                  <a:pt x="5939476" y="2263752"/>
                </a:cubicBezTo>
                <a:cubicBezTo>
                  <a:pt x="6066385" y="2144498"/>
                  <a:pt x="6227633" y="2090107"/>
                  <a:pt x="6385770" y="2098604"/>
                </a:cubicBezTo>
                <a:close/>
                <a:moveTo>
                  <a:pt x="0" y="0"/>
                </a:moveTo>
                <a:lnTo>
                  <a:pt x="5609109" y="0"/>
                </a:lnTo>
                <a:lnTo>
                  <a:pt x="5710855" y="100163"/>
                </a:lnTo>
                <a:cubicBezTo>
                  <a:pt x="5940043" y="363896"/>
                  <a:pt x="6060564" y="781193"/>
                  <a:pt x="5983550" y="1133306"/>
                </a:cubicBezTo>
                <a:cubicBezTo>
                  <a:pt x="5820740" y="1874471"/>
                  <a:pt x="4868226" y="1916819"/>
                  <a:pt x="4807924" y="2551785"/>
                </a:cubicBezTo>
                <a:cubicBezTo>
                  <a:pt x="4772098" y="2931077"/>
                  <a:pt x="5073952" y="3310271"/>
                  <a:pt x="5323480" y="3486493"/>
                </a:cubicBezTo>
                <a:cubicBezTo>
                  <a:pt x="5798207" y="3822498"/>
                  <a:pt x="6190925" y="3545085"/>
                  <a:pt x="6484693" y="3873055"/>
                </a:cubicBezTo>
                <a:cubicBezTo>
                  <a:pt x="6702769" y="4116667"/>
                  <a:pt x="6749067" y="4564067"/>
                  <a:pt x="6564699" y="4869471"/>
                </a:cubicBezTo>
                <a:cubicBezTo>
                  <a:pt x="6538929" y="4912110"/>
                  <a:pt x="6508772" y="4951720"/>
                  <a:pt x="6474766" y="4987555"/>
                </a:cubicBezTo>
                <a:lnTo>
                  <a:pt x="6475634" y="4987552"/>
                </a:lnTo>
                <a:cubicBezTo>
                  <a:pt x="6246183" y="5229347"/>
                  <a:pt x="5896158" y="5245005"/>
                  <a:pt x="5787911" y="5249784"/>
                </a:cubicBezTo>
                <a:cubicBezTo>
                  <a:pt x="5276208" y="5272608"/>
                  <a:pt x="5181583" y="4739335"/>
                  <a:pt x="4594647" y="4582595"/>
                </a:cubicBezTo>
                <a:cubicBezTo>
                  <a:pt x="4553401" y="4571414"/>
                  <a:pt x="4047262" y="4444111"/>
                  <a:pt x="3576692" y="4689896"/>
                </a:cubicBezTo>
                <a:cubicBezTo>
                  <a:pt x="2903508" y="5041365"/>
                  <a:pt x="3035835" y="5772616"/>
                  <a:pt x="2439534" y="6019748"/>
                </a:cubicBezTo>
                <a:cubicBezTo>
                  <a:pt x="2062607" y="6175963"/>
                  <a:pt x="1545662" y="6076257"/>
                  <a:pt x="1262869" y="5786450"/>
                </a:cubicBezTo>
                <a:cubicBezTo>
                  <a:pt x="864056" y="5377550"/>
                  <a:pt x="1125562" y="4799418"/>
                  <a:pt x="734842" y="4526254"/>
                </a:cubicBezTo>
                <a:cubicBezTo>
                  <a:pt x="506361" y="4366061"/>
                  <a:pt x="192715" y="4446641"/>
                  <a:pt x="19856" y="4511293"/>
                </a:cubicBezTo>
                <a:lnTo>
                  <a:pt x="0" y="4519330"/>
                </a:lnTo>
                <a:close/>
              </a:path>
            </a:pathLst>
          </a:custGeom>
        </p:spPr>
      </p:pic>
      <p:sp>
        <p:nvSpPr>
          <p:cNvPr id="6" name="Title 1">
            <a:extLst>
              <a:ext uri="{FF2B5EF4-FFF2-40B4-BE49-F238E27FC236}">
                <a16:creationId xmlns:a16="http://schemas.microsoft.com/office/drawing/2014/main" id="{E5256969-A73C-C42B-1542-DE04F2FEBFB7}"/>
              </a:ext>
            </a:extLst>
          </p:cNvPr>
          <p:cNvSpPr txBox="1">
            <a:spLocks/>
          </p:cNvSpPr>
          <p:nvPr/>
        </p:nvSpPr>
        <p:spPr>
          <a:xfrm>
            <a:off x="1715272" y="3232373"/>
            <a:ext cx="10889251" cy="748418"/>
          </a:xfrm>
          <a:prstGeom prst="rect">
            <a:avLst/>
          </a:prstGeom>
          <a:effectLst/>
        </p:spPr>
        <p:txBody>
          <a:bodyPr vert="horz" lIns="91440" tIns="45720" rIns="91440" bIns="45720" rtlCol="0" anchor="ctr">
            <a:noAutofit/>
          </a:bodyPr>
          <a:lst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lnSpc>
                <a:spcPct val="107000"/>
              </a:lnSpc>
              <a:spcBef>
                <a:spcPts val="0"/>
              </a:spcBef>
            </a:pPr>
            <a:r>
              <a:rPr lang="en-US" sz="2800" b="1" cap="small" dirty="0">
                <a:effectLst>
                  <a:outerShdw blurRad="38100" dist="38100" dir="2700000" algn="tl">
                    <a:srgbClr val="000000">
                      <a:alpha val="43137"/>
                    </a:srgbClr>
                  </a:outerShdw>
                </a:effectLst>
                <a:latin typeface="Gotham Medium" panose="02000604030000020004"/>
                <a:cs typeface="Times New Roman" panose="02020603050405020304" pitchFamily="18" charset="0"/>
              </a:rPr>
              <a:t>God’s Covenant Faithfulness</a:t>
            </a:r>
          </a:p>
        </p:txBody>
      </p:sp>
      <p:cxnSp>
        <p:nvCxnSpPr>
          <p:cNvPr id="8" name="Straight Connector 7">
            <a:extLst>
              <a:ext uri="{FF2B5EF4-FFF2-40B4-BE49-F238E27FC236}">
                <a16:creationId xmlns:a16="http://schemas.microsoft.com/office/drawing/2014/main" id="{5CC04163-D7C1-30FF-ABB5-2C8F18F64A4A}"/>
              </a:ext>
            </a:extLst>
          </p:cNvPr>
          <p:cNvCxnSpPr>
            <a:cxnSpLocks/>
          </p:cNvCxnSpPr>
          <p:nvPr/>
        </p:nvCxnSpPr>
        <p:spPr>
          <a:xfrm>
            <a:off x="1858352" y="3814516"/>
            <a:ext cx="10058400" cy="0"/>
          </a:xfrm>
          <a:prstGeom prst="line">
            <a:avLst/>
          </a:prstGeom>
          <a:ln w="920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36618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Parallax">
      <a:dk1>
        <a:sysClr val="windowText" lastClr="000000"/>
      </a:dk1>
      <a:lt1>
        <a:sysClr val="window" lastClr="FFFFFF"/>
      </a:lt1>
      <a:dk2>
        <a:srgbClr val="212121"/>
      </a:dk2>
      <a:lt2>
        <a:srgbClr val="CDD0D1"/>
      </a:lt2>
      <a:accent1>
        <a:srgbClr val="BC1C1C"/>
      </a:accent1>
      <a:accent2>
        <a:srgbClr val="F67534"/>
      </a:accent2>
      <a:accent3>
        <a:srgbClr val="EAAC35"/>
      </a:accent3>
      <a:accent4>
        <a:srgbClr val="9BAF68"/>
      </a:accent4>
      <a:accent5>
        <a:srgbClr val="68B9A6"/>
      </a:accent5>
      <a:accent6>
        <a:srgbClr val="50B1D4"/>
      </a:accent6>
      <a:hlink>
        <a:srgbClr val="E46416"/>
      </a:hlink>
      <a:folHlink>
        <a:srgbClr val="EE9340"/>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93B4CCAC-FD5A-4D59-B1AC-EAF45910B5A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Parallax</Template>
  <TotalTime>1741</TotalTime>
  <Words>8976</Words>
  <Application>Microsoft Office PowerPoint</Application>
  <PresentationFormat>Widescreen</PresentationFormat>
  <Paragraphs>479</Paragraphs>
  <Slides>19</Slides>
  <Notes>19</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19</vt:i4>
      </vt:variant>
    </vt:vector>
  </HeadingPairs>
  <TitlesOfParts>
    <vt:vector size="28" baseType="lpstr">
      <vt:lpstr>Aptos</vt:lpstr>
      <vt:lpstr>Arial</vt:lpstr>
      <vt:lpstr>Arial Black</vt:lpstr>
      <vt:lpstr>Calibri</vt:lpstr>
      <vt:lpstr>Corbel</vt:lpstr>
      <vt:lpstr>Gotham Book</vt:lpstr>
      <vt:lpstr>Gotham Medium</vt:lpstr>
      <vt:lpstr>Wingdings</vt:lpstr>
      <vt:lpstr>Parallax</vt:lpstr>
      <vt:lpstr>Isaac Calls on the Name of the Lord </vt:lpstr>
      <vt:lpstr>PowerPoint Presentation</vt:lpstr>
      <vt:lpstr>Treaties and Friendships</vt:lpstr>
      <vt:lpstr>PowerPoint Presentation</vt:lpstr>
      <vt:lpstr>PowerPoint Presentation</vt:lpstr>
      <vt:lpstr>PowerPoint Presentation</vt:lpstr>
      <vt:lpstr>PowerPoint Presentation</vt:lpstr>
      <vt:lpstr>Lord and Lord</vt:lpstr>
      <vt:lpstr>Feasts</vt:lpstr>
      <vt:lpstr>An Altar for the Worthy God - Genesis 26:24–27 KJV</vt:lpstr>
      <vt:lpstr>Peace at the Table - Genesis 26:28–33 KJV</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Word Heals </dc:title>
  <dc:creator>Stanford Bowman</dc:creator>
  <cp:lastModifiedBy>Stanford Bowman</cp:lastModifiedBy>
  <cp:revision>2</cp:revision>
  <dcterms:created xsi:type="dcterms:W3CDTF">2022-06-24T18:54:10Z</dcterms:created>
  <dcterms:modified xsi:type="dcterms:W3CDTF">2025-06-16T17:58:41Z</dcterms:modified>
</cp:coreProperties>
</file>